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8" r:id="rId1"/>
    <p:sldMasterId id="2147483672" r:id="rId2"/>
    <p:sldMasterId id="2147483733" r:id="rId3"/>
  </p:sldMasterIdLst>
  <p:notesMasterIdLst>
    <p:notesMasterId r:id="rId8"/>
  </p:notesMasterIdLst>
  <p:handoutMasterIdLst>
    <p:handoutMasterId r:id="rId9"/>
  </p:handoutMasterIdLst>
  <p:sldIdLst>
    <p:sldId id="256" r:id="rId4"/>
    <p:sldId id="257" r:id="rId5"/>
    <p:sldId id="259" r:id="rId6"/>
    <p:sldId id="260" r:id="rId7"/>
  </p:sldIdLst>
  <p:sldSz cx="9144000" cy="6858000" type="screen4x3"/>
  <p:notesSz cx="6669088" cy="9872663"/>
  <p:defaultText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63F"/>
    <a:srgbClr val="EB3E3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799"/>
  </p:normalViewPr>
  <p:slideViewPr>
    <p:cSldViewPr snapToGrid="0" snapToObjects="1">
      <p:cViewPr varScale="1">
        <p:scale>
          <a:sx n="160" d="100"/>
          <a:sy n="160" d="100"/>
        </p:scale>
        <p:origin x="1872"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777607" y="0"/>
            <a:ext cx="2889938" cy="493633"/>
          </a:xfrm>
          <a:prstGeom prst="rect">
            <a:avLst/>
          </a:prstGeom>
        </p:spPr>
        <p:txBody>
          <a:bodyPr vert="horz" lIns="91440" tIns="45720" rIns="91440" bIns="45720" rtlCol="0"/>
          <a:lstStyle>
            <a:lvl1pPr algn="r">
              <a:defRPr sz="1200"/>
            </a:lvl1pPr>
          </a:lstStyle>
          <a:p>
            <a:fld id="{E484DB44-8318-4D4B-A31D-C4D63F772ACF}" type="datetimeFigureOut">
              <a:rPr lang="fi-FI" smtClean="0"/>
              <a:pPr/>
              <a:t>8.9.2022</a:t>
            </a:fld>
            <a:endParaRPr lang="fi-FI"/>
          </a:p>
        </p:txBody>
      </p:sp>
      <p:sp>
        <p:nvSpPr>
          <p:cNvPr id="4" name="Alatunnisteen paikkamerkki 3"/>
          <p:cNvSpPr>
            <a:spLocks noGrp="1"/>
          </p:cNvSpPr>
          <p:nvPr>
            <p:ph type="ftr" sz="quarter" idx="2"/>
          </p:nvPr>
        </p:nvSpPr>
        <p:spPr>
          <a:xfrm>
            <a:off x="0" y="9377316"/>
            <a:ext cx="2889938" cy="493633"/>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777607" y="9377316"/>
            <a:ext cx="2889938" cy="493633"/>
          </a:xfrm>
          <a:prstGeom prst="rect">
            <a:avLst/>
          </a:prstGeom>
        </p:spPr>
        <p:txBody>
          <a:bodyPr vert="horz" lIns="91440" tIns="45720" rIns="91440" bIns="45720" rtlCol="0" anchor="b"/>
          <a:lstStyle>
            <a:lvl1pPr algn="r">
              <a:defRPr sz="1200"/>
            </a:lvl1pPr>
          </a:lstStyle>
          <a:p>
            <a:fld id="{8DC1F986-3D21-744C-B29A-EF5715DA12CB}" type="slidenum">
              <a:rPr lang="fi-FI" smtClean="0"/>
              <a:pPr/>
              <a:t>‹#›</a:t>
            </a:fld>
            <a:endParaRPr lang="fi-FI"/>
          </a:p>
        </p:txBody>
      </p:sp>
    </p:spTree>
    <p:extLst>
      <p:ext uri="{BB962C8B-B14F-4D97-AF65-F5344CB8AC3E}">
        <p14:creationId xmlns:p14="http://schemas.microsoft.com/office/powerpoint/2010/main" val="16878860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777607" y="0"/>
            <a:ext cx="2889938" cy="493633"/>
          </a:xfrm>
          <a:prstGeom prst="rect">
            <a:avLst/>
          </a:prstGeom>
        </p:spPr>
        <p:txBody>
          <a:bodyPr vert="horz" lIns="91440" tIns="45720" rIns="91440" bIns="45720" rtlCol="0"/>
          <a:lstStyle>
            <a:lvl1pPr algn="r">
              <a:defRPr sz="1200"/>
            </a:lvl1pPr>
          </a:lstStyle>
          <a:p>
            <a:fld id="{EFC4C18A-DE29-3744-A6F5-E9453D76A132}" type="datetimeFigureOut">
              <a:rPr lang="fi-FI" smtClean="0"/>
              <a:pPr/>
              <a:t>8.9.2022</a:t>
            </a:fld>
            <a:endParaRPr lang="fi-FI"/>
          </a:p>
        </p:txBody>
      </p:sp>
      <p:sp>
        <p:nvSpPr>
          <p:cNvPr id="4" name="Dian kuvan paikkamerkki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377316"/>
            <a:ext cx="2889938" cy="493633"/>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777607" y="9377316"/>
            <a:ext cx="2889938" cy="493633"/>
          </a:xfrm>
          <a:prstGeom prst="rect">
            <a:avLst/>
          </a:prstGeom>
        </p:spPr>
        <p:txBody>
          <a:bodyPr vert="horz" lIns="91440" tIns="45720" rIns="91440" bIns="45720" rtlCol="0" anchor="b"/>
          <a:lstStyle>
            <a:lvl1pPr algn="r">
              <a:defRPr sz="1200"/>
            </a:lvl1pPr>
          </a:lstStyle>
          <a:p>
            <a:fld id="{E348225D-FEDE-FA47-A1F1-95B654695E92}" type="slidenum">
              <a:rPr lang="fi-FI" smtClean="0"/>
              <a:pPr/>
              <a:t>‹#›</a:t>
            </a:fld>
            <a:endParaRPr lang="fi-FI"/>
          </a:p>
        </p:txBody>
      </p:sp>
    </p:spTree>
    <p:extLst>
      <p:ext uri="{BB962C8B-B14F-4D97-AF65-F5344CB8AC3E}">
        <p14:creationId xmlns:p14="http://schemas.microsoft.com/office/powerpoint/2010/main" val="1976766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E348225D-FEDE-FA47-A1F1-95B654695E92}" type="slidenum">
              <a:rPr lang="fi-FI" smtClean="0"/>
              <a:pPr/>
              <a:t>1</a:t>
            </a:fld>
            <a:endParaRPr lang="fi-FI"/>
          </a:p>
        </p:txBody>
      </p:sp>
    </p:spTree>
    <p:extLst>
      <p:ext uri="{BB962C8B-B14F-4D97-AF65-F5344CB8AC3E}">
        <p14:creationId xmlns:p14="http://schemas.microsoft.com/office/powerpoint/2010/main" val="3811201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E348225D-FEDE-FA47-A1F1-95B654695E92}" type="slidenum">
              <a:rPr lang="fi-FI" smtClean="0"/>
              <a:pPr/>
              <a:t>2</a:t>
            </a:fld>
            <a:endParaRPr lang="fi-FI"/>
          </a:p>
        </p:txBody>
      </p:sp>
    </p:spTree>
    <p:extLst>
      <p:ext uri="{BB962C8B-B14F-4D97-AF65-F5344CB8AC3E}">
        <p14:creationId xmlns:p14="http://schemas.microsoft.com/office/powerpoint/2010/main" val="32416220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708375" y="2403286"/>
            <a:ext cx="5727252" cy="1906777"/>
          </a:xfrm>
          <a:effectLst/>
        </p:spPr>
        <p:txBody>
          <a:bodyPr anchor="b">
            <a:noAutofit/>
          </a:bodyPr>
          <a:lstStyle>
            <a:lvl1pPr algn="ctr">
              <a:defRPr sz="4000" b="1">
                <a:solidFill>
                  <a:schemeClr val="bg1"/>
                </a:solidFill>
                <a:latin typeface="Helvetica" pitchFamily="34" charset="0"/>
                <a:cs typeface="Helvetica" pitchFamily="34" charset="0"/>
              </a:defRPr>
            </a:lvl1pPr>
          </a:lstStyle>
          <a:p>
            <a:r>
              <a:rPr lang="en-US"/>
              <a:t>Click to edit Master title style</a:t>
            </a:r>
            <a:endParaRPr lang="fi-FI" dirty="0"/>
          </a:p>
        </p:txBody>
      </p:sp>
      <p:sp>
        <p:nvSpPr>
          <p:cNvPr id="3" name="Alaotsikko 2"/>
          <p:cNvSpPr>
            <a:spLocks noGrp="1"/>
          </p:cNvSpPr>
          <p:nvPr>
            <p:ph type="subTitle" idx="1"/>
          </p:nvPr>
        </p:nvSpPr>
        <p:spPr>
          <a:xfrm>
            <a:off x="1708374" y="4539932"/>
            <a:ext cx="5727252" cy="875930"/>
          </a:xfrm>
          <a:effectLst/>
        </p:spPr>
        <p:txBody>
          <a:bodyPr>
            <a:normAutofit/>
          </a:bodyPr>
          <a:lstStyle>
            <a:lvl1pPr marL="0" indent="0" algn="ctr">
              <a:buNone/>
              <a:defRPr sz="2000" b="1">
                <a:solidFill>
                  <a:srgbClr val="C7C9C8"/>
                </a:solidFill>
                <a:latin typeface="Helvetic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i-FI" dirty="0"/>
          </a:p>
        </p:txBody>
      </p:sp>
      <p:pic>
        <p:nvPicPr>
          <p:cNvPr id="6" name="Kuva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7360" y="1045883"/>
            <a:ext cx="2047442" cy="1332265"/>
          </a:xfrm>
          <a:prstGeom prst="rect">
            <a:avLst/>
          </a:prstGeom>
        </p:spPr>
      </p:pic>
      <p:sp>
        <p:nvSpPr>
          <p:cNvPr id="13" name="Suorakulmio 12"/>
          <p:cNvSpPr/>
          <p:nvPr userDrawn="1"/>
        </p:nvSpPr>
        <p:spPr>
          <a:xfrm>
            <a:off x="0" y="6693646"/>
            <a:ext cx="9144000" cy="17048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rgbClr val="FF0000"/>
              </a:solidFill>
              <a:latin typeface="Helvetica" pitchFamily="34" charset="0"/>
            </a:endParaRPr>
          </a:p>
        </p:txBody>
      </p:sp>
      <p:sp>
        <p:nvSpPr>
          <p:cNvPr id="15" name="Alatunnisteen paikkamerkki 4"/>
          <p:cNvSpPr>
            <a:spLocks noGrp="1"/>
          </p:cNvSpPr>
          <p:nvPr>
            <p:ph type="ftr" sz="quarter" idx="3"/>
          </p:nvPr>
        </p:nvSpPr>
        <p:spPr>
          <a:xfrm>
            <a:off x="5343907" y="6424451"/>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a:solidFill>
                  <a:schemeClr val="accent1"/>
                </a:solidFill>
              </a:rPr>
              <a:t>JYU.</a:t>
            </a:r>
            <a:r>
              <a:rPr lang="fi-FI" b="1"/>
              <a:t> Since 1863.</a:t>
            </a:r>
            <a:endParaRPr lang="fi-FI" b="1" dirty="0"/>
          </a:p>
        </p:txBody>
      </p:sp>
      <p:sp>
        <p:nvSpPr>
          <p:cNvPr id="16" name="Dian numeron paikkamerkki 5"/>
          <p:cNvSpPr>
            <a:spLocks noGrp="1"/>
          </p:cNvSpPr>
          <p:nvPr>
            <p:ph type="sldNum" sz="quarter" idx="4"/>
          </p:nvPr>
        </p:nvSpPr>
        <p:spPr>
          <a:xfrm>
            <a:off x="8564975" y="6424451"/>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7" name="Suora yhdysviiva 16"/>
          <p:cNvCxnSpPr/>
          <p:nvPr userDrawn="1"/>
        </p:nvCxnSpPr>
        <p:spPr>
          <a:xfrm>
            <a:off x="8503899" y="6424451"/>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8" name="Suora yhdysviiva 17"/>
          <p:cNvCxnSpPr/>
          <p:nvPr userDrawn="1"/>
        </p:nvCxnSpPr>
        <p:spPr>
          <a:xfrm>
            <a:off x="7552916" y="6424451"/>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Päivämäärän paikkamerkki 3"/>
          <p:cNvSpPr>
            <a:spLocks noGrp="1"/>
          </p:cNvSpPr>
          <p:nvPr>
            <p:ph type="dt" sz="half" idx="10"/>
          </p:nvPr>
        </p:nvSpPr>
        <p:spPr>
          <a:xfrm>
            <a:off x="7617453" y="6424380"/>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8.9.2022</a:t>
            </a:fld>
            <a:endParaRPr lang="fi-FI" dirty="0"/>
          </a:p>
        </p:txBody>
      </p:sp>
    </p:spTree>
    <p:extLst>
      <p:ext uri="{BB962C8B-B14F-4D97-AF65-F5344CB8AC3E}">
        <p14:creationId xmlns:p14="http://schemas.microsoft.com/office/powerpoint/2010/main" val="3820111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12"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13"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dirty="0">
                <a:solidFill>
                  <a:srgbClr val="FF0000"/>
                </a:solidFill>
              </a:rPr>
              <a:t>JYU. </a:t>
            </a:r>
            <a:r>
              <a:rPr lang="fi-FI" b="1" dirty="0" err="1"/>
              <a:t>Since</a:t>
            </a:r>
            <a:r>
              <a:rPr lang="fi-FI" b="1" dirty="0"/>
              <a:t> 1863.</a:t>
            </a:r>
          </a:p>
        </p:txBody>
      </p:sp>
      <p:sp>
        <p:nvSpPr>
          <p:cNvPr id="7"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9" name="Suora yhdysviiva 8"/>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0" name="Suora yhdysviiva 9"/>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1"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8.9.2022</a:t>
            </a:fld>
            <a:endParaRPr lang="fi-FI" dirty="0"/>
          </a:p>
        </p:txBody>
      </p:sp>
    </p:spTree>
    <p:extLst>
      <p:ext uri="{BB962C8B-B14F-4D97-AF65-F5344CB8AC3E}">
        <p14:creationId xmlns:p14="http://schemas.microsoft.com/office/powerpoint/2010/main" val="2832733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15"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16"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dirty="0">
                <a:solidFill>
                  <a:srgbClr val="FF0000"/>
                </a:solidFill>
              </a:rPr>
              <a:t>JYU. </a:t>
            </a:r>
            <a:r>
              <a:rPr lang="fi-FI" b="1" dirty="0" err="1"/>
              <a:t>Since</a:t>
            </a:r>
            <a:r>
              <a:rPr lang="fi-FI" b="1" dirty="0"/>
              <a:t> 1863.</a:t>
            </a:r>
          </a:p>
        </p:txBody>
      </p:sp>
      <p:sp>
        <p:nvSpPr>
          <p:cNvPr id="2" name="Otsikko 1"/>
          <p:cNvSpPr>
            <a:spLocks noGrp="1"/>
          </p:cNvSpPr>
          <p:nvPr>
            <p:ph type="title"/>
          </p:nvPr>
        </p:nvSpPr>
        <p:spPr>
          <a:xfrm>
            <a:off x="457200" y="1341344"/>
            <a:ext cx="3008313" cy="1162050"/>
          </a:xfrm>
        </p:spPr>
        <p:txBody>
          <a:bodyPr anchor="b">
            <a:normAutofit/>
          </a:bodyPr>
          <a:lstStyle>
            <a:lvl1pPr algn="l">
              <a:defRPr sz="2400" b="1">
                <a:latin typeface="Helvetica" pitchFamily="34" charset="0"/>
              </a:defRPr>
            </a:lvl1pPr>
          </a:lstStyle>
          <a:p>
            <a:r>
              <a:rPr lang="fi-FI" dirty="0"/>
              <a:t>Muokkaa perustyylejä naps.</a:t>
            </a:r>
          </a:p>
        </p:txBody>
      </p:sp>
      <p:sp>
        <p:nvSpPr>
          <p:cNvPr id="3" name="Sisällön paikkamerkki 2"/>
          <p:cNvSpPr>
            <a:spLocks noGrp="1"/>
          </p:cNvSpPr>
          <p:nvPr>
            <p:ph idx="1"/>
          </p:nvPr>
        </p:nvSpPr>
        <p:spPr>
          <a:xfrm>
            <a:off x="3575050" y="1341344"/>
            <a:ext cx="5111750" cy="5001185"/>
          </a:xfrm>
        </p:spPr>
        <p:txBody>
          <a:bodyPr>
            <a:normAutofit/>
          </a:bodyPr>
          <a:lstStyle>
            <a:lvl1pPr>
              <a:defRPr sz="2800">
                <a:latin typeface="Helvetica" pitchFamily="34" charset="0"/>
              </a:defRPr>
            </a:lvl1pPr>
            <a:lvl2pPr>
              <a:defRPr sz="2400">
                <a:latin typeface="Helvetica" pitchFamily="34" charset="0"/>
              </a:defRPr>
            </a:lvl2pPr>
            <a:lvl3pPr>
              <a:defRPr sz="2000">
                <a:latin typeface="Helvetica" pitchFamily="34" charset="0"/>
              </a:defRPr>
            </a:lvl3pPr>
            <a:lvl4pPr>
              <a:defRPr sz="1800">
                <a:latin typeface="Helvetica" pitchFamily="34" charset="0"/>
              </a:defRPr>
            </a:lvl4pPr>
            <a:lvl5pPr>
              <a:defRPr sz="1800">
                <a:latin typeface="Helvetica" pitchFamily="34" charset="0"/>
              </a:defRPr>
            </a:lvl5pPr>
            <a:lvl6pPr>
              <a:defRPr sz="2000"/>
            </a:lvl6pPr>
            <a:lvl7pPr>
              <a:defRPr sz="2000"/>
            </a:lvl7pPr>
            <a:lvl8pPr>
              <a:defRPr sz="2000"/>
            </a:lvl8pPr>
            <a:lvl9pPr>
              <a:defRPr sz="20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Tekstin paikkamerkki 3"/>
          <p:cNvSpPr>
            <a:spLocks noGrp="1"/>
          </p:cNvSpPr>
          <p:nvPr>
            <p:ph type="body" sz="half" idx="2"/>
          </p:nvPr>
        </p:nvSpPr>
        <p:spPr>
          <a:xfrm>
            <a:off x="457200" y="2503394"/>
            <a:ext cx="3008313" cy="3839135"/>
          </a:xfrm>
        </p:spPr>
        <p:txBody>
          <a:bodyPr/>
          <a:lstStyle>
            <a:lvl1pPr marL="0" indent="0">
              <a:buNone/>
              <a:defRPr sz="1400">
                <a:latin typeface="Helvetic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dirty="0"/>
              <a:t>Muokkaa tekstin perustyylejä napsauttamalla</a:t>
            </a:r>
          </a:p>
        </p:txBody>
      </p:sp>
      <p:sp>
        <p:nvSpPr>
          <p:cNvPr id="10"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2" name="Suora yhdysviiva 11"/>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3" name="Suora yhdysviiva 12"/>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4"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8.9.2022</a:t>
            </a:fld>
            <a:endParaRPr lang="fi-FI" dirty="0"/>
          </a:p>
        </p:txBody>
      </p:sp>
    </p:spTree>
    <p:extLst>
      <p:ext uri="{BB962C8B-B14F-4D97-AF65-F5344CB8AC3E}">
        <p14:creationId xmlns:p14="http://schemas.microsoft.com/office/powerpoint/2010/main" val="2407054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11"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15"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dirty="0">
                <a:solidFill>
                  <a:srgbClr val="FF0000"/>
                </a:solidFill>
              </a:rPr>
              <a:t>JYU. </a:t>
            </a:r>
            <a:r>
              <a:rPr lang="fi-FI" b="1" dirty="0" err="1"/>
              <a:t>Since</a:t>
            </a:r>
            <a:r>
              <a:rPr lang="fi-FI" b="1" dirty="0"/>
              <a:t> 1863.</a:t>
            </a:r>
          </a:p>
        </p:txBody>
      </p:sp>
      <p:sp>
        <p:nvSpPr>
          <p:cNvPr id="2" name="Otsikko 1"/>
          <p:cNvSpPr>
            <a:spLocks noGrp="1"/>
          </p:cNvSpPr>
          <p:nvPr>
            <p:ph type="title"/>
          </p:nvPr>
        </p:nvSpPr>
        <p:spPr>
          <a:xfrm>
            <a:off x="1792288" y="4800600"/>
            <a:ext cx="5486400" cy="566738"/>
          </a:xfrm>
        </p:spPr>
        <p:txBody>
          <a:bodyPr anchor="b">
            <a:normAutofit/>
          </a:bodyPr>
          <a:lstStyle>
            <a:lvl1pPr algn="l">
              <a:defRPr sz="2400" b="1">
                <a:latin typeface="Helvetica" pitchFamily="34" charset="0"/>
              </a:defRPr>
            </a:lvl1pPr>
          </a:lstStyle>
          <a:p>
            <a:r>
              <a:rPr lang="fi-FI" dirty="0"/>
              <a:t>Muokkaa perustyylejä naps.</a:t>
            </a:r>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atin typeface="Helvetica"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atin typeface="Helvetic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cxnSp>
        <p:nvCxnSpPr>
          <p:cNvPr id="9" name="Suora yhdysviiva 8"/>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0" name="Suora yhdysviiva 9"/>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3"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sp>
        <p:nvSpPr>
          <p:cNvPr id="14"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8.9.2022</a:t>
            </a:fld>
            <a:endParaRPr lang="fi-FI" dirty="0"/>
          </a:p>
        </p:txBody>
      </p:sp>
    </p:spTree>
    <p:extLst>
      <p:ext uri="{BB962C8B-B14F-4D97-AF65-F5344CB8AC3E}">
        <p14:creationId xmlns:p14="http://schemas.microsoft.com/office/powerpoint/2010/main" val="3907522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16"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17"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dirty="0">
                <a:solidFill>
                  <a:srgbClr val="FF0000"/>
                </a:solidFill>
              </a:rPr>
              <a:t>JYU. </a:t>
            </a:r>
            <a:r>
              <a:rPr lang="fi-FI" b="1" dirty="0" err="1"/>
              <a:t>Since</a:t>
            </a:r>
            <a:r>
              <a:rPr lang="fi-FI" b="1" dirty="0"/>
              <a:t> 1863.</a:t>
            </a:r>
          </a:p>
        </p:txBody>
      </p:sp>
      <p:sp>
        <p:nvSpPr>
          <p:cNvPr id="2" name="Otsikko 1"/>
          <p:cNvSpPr>
            <a:spLocks noGrp="1"/>
          </p:cNvSpPr>
          <p:nvPr>
            <p:ph type="title"/>
          </p:nvPr>
        </p:nvSpPr>
        <p:spPr/>
        <p:txBody>
          <a:bodyPr/>
          <a:lstStyle>
            <a:lvl1pPr>
              <a:defRPr>
                <a:latin typeface="Helvetica" pitchFamily="34" charset="0"/>
              </a:defRPr>
            </a:lvl1pPr>
          </a:lstStyle>
          <a:p>
            <a:r>
              <a:rPr lang="fi-FI"/>
              <a:t>Muokkaa perustyylejä naps.</a:t>
            </a:r>
          </a:p>
        </p:txBody>
      </p:sp>
      <p:sp>
        <p:nvSpPr>
          <p:cNvPr id="3" name="Pystysuoran tekstin paikkamerkki 2"/>
          <p:cNvSpPr>
            <a:spLocks noGrp="1"/>
          </p:cNvSpPr>
          <p:nvPr>
            <p:ph type="body" orient="vert" idx="1"/>
          </p:nvPr>
        </p:nvSpPr>
        <p:spPr/>
        <p:txBody>
          <a:bodyPr vert="eaVert"/>
          <a:lstStyle>
            <a:lvl1pPr>
              <a:defRPr>
                <a:latin typeface="Helvetica" pitchFamily="34" charset="0"/>
              </a:defRPr>
            </a:lvl1pPr>
            <a:lvl2pPr>
              <a:defRPr>
                <a:latin typeface="Helvetica" pitchFamily="34" charset="0"/>
              </a:defRPr>
            </a:lvl2pPr>
            <a:lvl3pPr>
              <a:defRPr>
                <a:latin typeface="Helvetica" pitchFamily="34" charset="0"/>
              </a:defRPr>
            </a:lvl3pPr>
            <a:lvl4pPr>
              <a:defRPr>
                <a:latin typeface="Helvetica" pitchFamily="34" charset="0"/>
              </a:defRPr>
            </a:lvl4pPr>
            <a:lvl5pPr>
              <a:defRPr>
                <a:latin typeface="Helvetica"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1"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3" name="Suora yhdysviiva 12"/>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4" name="Suora yhdysviiva 13"/>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5"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8.9.2022</a:t>
            </a:fld>
            <a:endParaRPr lang="fi-FI" dirty="0"/>
          </a:p>
        </p:txBody>
      </p:sp>
    </p:spTree>
    <p:extLst>
      <p:ext uri="{BB962C8B-B14F-4D97-AF65-F5344CB8AC3E}">
        <p14:creationId xmlns:p14="http://schemas.microsoft.com/office/powerpoint/2010/main" val="1856268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14"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18"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dirty="0">
                <a:solidFill>
                  <a:srgbClr val="FF0000"/>
                </a:solidFill>
              </a:rPr>
              <a:t>JYU. </a:t>
            </a:r>
            <a:r>
              <a:rPr lang="fi-FI" b="1" dirty="0" err="1"/>
              <a:t>Since</a:t>
            </a:r>
            <a:r>
              <a:rPr lang="fi-FI" b="1" dirty="0"/>
              <a:t> 1863.</a:t>
            </a:r>
          </a:p>
        </p:txBody>
      </p:sp>
      <p:sp>
        <p:nvSpPr>
          <p:cNvPr id="2" name="Pystysuuntainen otsikko 1"/>
          <p:cNvSpPr>
            <a:spLocks noGrp="1"/>
          </p:cNvSpPr>
          <p:nvPr>
            <p:ph type="title" orient="vert"/>
          </p:nvPr>
        </p:nvSpPr>
        <p:spPr>
          <a:xfrm>
            <a:off x="5753100" y="274638"/>
            <a:ext cx="2057400" cy="5851525"/>
          </a:xfrm>
        </p:spPr>
        <p:txBody>
          <a:bodyPr vert="eaVert"/>
          <a:lstStyle>
            <a:lvl1pPr>
              <a:defRPr>
                <a:latin typeface="Helvetica" pitchFamily="34" charset="0"/>
              </a:defRPr>
            </a:lvl1pPr>
          </a:lstStyle>
          <a:p>
            <a:r>
              <a:rPr lang="fi-FI" dirty="0"/>
              <a:t>Muokkaa perustyylejä naps.</a:t>
            </a:r>
          </a:p>
        </p:txBody>
      </p:sp>
      <p:sp>
        <p:nvSpPr>
          <p:cNvPr id="3" name="Pystysuoran tekstin paikkamerkki 2"/>
          <p:cNvSpPr>
            <a:spLocks noGrp="1"/>
          </p:cNvSpPr>
          <p:nvPr>
            <p:ph type="body" orient="vert" idx="1"/>
          </p:nvPr>
        </p:nvSpPr>
        <p:spPr>
          <a:xfrm>
            <a:off x="457200" y="274638"/>
            <a:ext cx="5143500" cy="5851525"/>
          </a:xfrm>
        </p:spPr>
        <p:txBody>
          <a:bodyPr vert="eaVert"/>
          <a:lstStyle>
            <a:lvl1pPr>
              <a:defRPr>
                <a:latin typeface="Helvetica" pitchFamily="34" charset="0"/>
              </a:defRPr>
            </a:lvl1pPr>
            <a:lvl2pPr>
              <a:defRPr>
                <a:latin typeface="Helvetica" pitchFamily="34" charset="0"/>
              </a:defRPr>
            </a:lvl2pPr>
            <a:lvl3pPr>
              <a:defRPr>
                <a:latin typeface="Helvetica" pitchFamily="34" charset="0"/>
              </a:defRPr>
            </a:lvl3pPr>
            <a:lvl4pPr>
              <a:defRPr>
                <a:latin typeface="Helvetica" pitchFamily="34" charset="0"/>
              </a:defRPr>
            </a:lvl4pPr>
            <a:lvl5pPr>
              <a:defRPr>
                <a:latin typeface="Helvetica" pitchFamily="34" charset="0"/>
              </a:defRPr>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2"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3" name="Suora yhdysviiva 12"/>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5" name="Suorakulmio 14"/>
          <p:cNvSpPr/>
          <p:nvPr userDrawn="1"/>
        </p:nvSpPr>
        <p:spPr>
          <a:xfrm rot="5400000">
            <a:off x="8248258" y="142284"/>
            <a:ext cx="763388" cy="102809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pic>
        <p:nvPicPr>
          <p:cNvPr id="16" name="Kuva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8448116" y="288127"/>
            <a:ext cx="323551" cy="736410"/>
          </a:xfrm>
          <a:prstGeom prst="rect">
            <a:avLst/>
          </a:prstGeom>
        </p:spPr>
      </p:pic>
      <p:sp>
        <p:nvSpPr>
          <p:cNvPr id="17" name="Päivämäärän paikkamerkki 3"/>
          <p:cNvSpPr>
            <a:spLocks noGrp="1"/>
          </p:cNvSpPr>
          <p:nvPr userDrawn="1">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8.9.2022</a:t>
            </a:fld>
            <a:endParaRPr lang="fi-FI" dirty="0"/>
          </a:p>
        </p:txBody>
      </p:sp>
    </p:spTree>
    <p:extLst>
      <p:ext uri="{BB962C8B-B14F-4D97-AF65-F5344CB8AC3E}">
        <p14:creationId xmlns:p14="http://schemas.microsoft.com/office/powerpoint/2010/main" val="2265545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Otsikko ja sisältö">
    <p:spTree>
      <p:nvGrpSpPr>
        <p:cNvPr id="1" name=""/>
        <p:cNvGrpSpPr/>
        <p:nvPr/>
      </p:nvGrpSpPr>
      <p:grpSpPr>
        <a:xfrm>
          <a:off x="0" y="0"/>
          <a:ext cx="0" cy="0"/>
          <a:chOff x="0" y="0"/>
          <a:chExt cx="0" cy="0"/>
        </a:xfrm>
      </p:grpSpPr>
      <p:sp>
        <p:nvSpPr>
          <p:cNvPr id="11" name="Kuvan paikkamerkki 10"/>
          <p:cNvSpPr>
            <a:spLocks noGrp="1"/>
          </p:cNvSpPr>
          <p:nvPr>
            <p:ph type="pic" sz="quarter" idx="13"/>
          </p:nvPr>
        </p:nvSpPr>
        <p:spPr>
          <a:xfrm>
            <a:off x="3945499" y="0"/>
            <a:ext cx="5198502" cy="6540500"/>
          </a:xfrm>
          <a:custGeom>
            <a:avLst/>
            <a:gdLst>
              <a:gd name="connsiteX0" fmla="*/ 0 w 5198502"/>
              <a:gd name="connsiteY0" fmla="*/ 0 h 6540500"/>
              <a:gd name="connsiteX1" fmla="*/ 5198502 w 5198502"/>
              <a:gd name="connsiteY1" fmla="*/ 0 h 6540500"/>
              <a:gd name="connsiteX2" fmla="*/ 5198502 w 5198502"/>
              <a:gd name="connsiteY2" fmla="*/ 6540500 h 6540500"/>
              <a:gd name="connsiteX3" fmla="*/ 0 w 5198502"/>
              <a:gd name="connsiteY3" fmla="*/ 6540500 h 6540500"/>
              <a:gd name="connsiteX4" fmla="*/ 0 w 5198502"/>
              <a:gd name="connsiteY4" fmla="*/ 0 h 6540500"/>
              <a:gd name="connsiteX0" fmla="*/ 2422782 w 5198502"/>
              <a:gd name="connsiteY0" fmla="*/ 18496 h 6540500"/>
              <a:gd name="connsiteX1" fmla="*/ 5198502 w 5198502"/>
              <a:gd name="connsiteY1" fmla="*/ 0 h 6540500"/>
              <a:gd name="connsiteX2" fmla="*/ 5198502 w 5198502"/>
              <a:gd name="connsiteY2" fmla="*/ 6540500 h 6540500"/>
              <a:gd name="connsiteX3" fmla="*/ 0 w 5198502"/>
              <a:gd name="connsiteY3" fmla="*/ 6540500 h 6540500"/>
              <a:gd name="connsiteX4" fmla="*/ 2422782 w 5198502"/>
              <a:gd name="connsiteY4" fmla="*/ 18496 h 6540500"/>
              <a:gd name="connsiteX0" fmla="*/ 2694035 w 5198502"/>
              <a:gd name="connsiteY0" fmla="*/ 0 h 6583656"/>
              <a:gd name="connsiteX1" fmla="*/ 5198502 w 5198502"/>
              <a:gd name="connsiteY1" fmla="*/ 43156 h 6583656"/>
              <a:gd name="connsiteX2" fmla="*/ 5198502 w 5198502"/>
              <a:gd name="connsiteY2" fmla="*/ 6583656 h 6583656"/>
              <a:gd name="connsiteX3" fmla="*/ 0 w 5198502"/>
              <a:gd name="connsiteY3" fmla="*/ 6583656 h 6583656"/>
              <a:gd name="connsiteX4" fmla="*/ 2694035 w 5198502"/>
              <a:gd name="connsiteY4" fmla="*/ 0 h 6583656"/>
              <a:gd name="connsiteX0" fmla="*/ 2435112 w 5198502"/>
              <a:gd name="connsiteY0" fmla="*/ 36991 h 6540500"/>
              <a:gd name="connsiteX1" fmla="*/ 5198502 w 5198502"/>
              <a:gd name="connsiteY1" fmla="*/ 0 h 6540500"/>
              <a:gd name="connsiteX2" fmla="*/ 5198502 w 5198502"/>
              <a:gd name="connsiteY2" fmla="*/ 6540500 h 6540500"/>
              <a:gd name="connsiteX3" fmla="*/ 0 w 5198502"/>
              <a:gd name="connsiteY3" fmla="*/ 6540500 h 6540500"/>
              <a:gd name="connsiteX4" fmla="*/ 2435112 w 5198502"/>
              <a:gd name="connsiteY4" fmla="*/ 36991 h 6540500"/>
              <a:gd name="connsiteX0" fmla="*/ 2428947 w 5198502"/>
              <a:gd name="connsiteY0" fmla="*/ 6165 h 6540500"/>
              <a:gd name="connsiteX1" fmla="*/ 5198502 w 5198502"/>
              <a:gd name="connsiteY1" fmla="*/ 0 h 6540500"/>
              <a:gd name="connsiteX2" fmla="*/ 5198502 w 5198502"/>
              <a:gd name="connsiteY2" fmla="*/ 6540500 h 6540500"/>
              <a:gd name="connsiteX3" fmla="*/ 0 w 5198502"/>
              <a:gd name="connsiteY3" fmla="*/ 6540500 h 6540500"/>
              <a:gd name="connsiteX4" fmla="*/ 2428947 w 5198502"/>
              <a:gd name="connsiteY4" fmla="*/ 6165 h 6540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98502" h="6540500">
                <a:moveTo>
                  <a:pt x="2428947" y="6165"/>
                </a:moveTo>
                <a:lnTo>
                  <a:pt x="5198502" y="0"/>
                </a:lnTo>
                <a:lnTo>
                  <a:pt x="5198502" y="6540500"/>
                </a:lnTo>
                <a:lnTo>
                  <a:pt x="0" y="6540500"/>
                </a:lnTo>
                <a:lnTo>
                  <a:pt x="2428947" y="6165"/>
                </a:lnTo>
                <a:close/>
              </a:path>
            </a:pathLst>
          </a:custGeom>
          <a:solidFill>
            <a:schemeClr val="accent5"/>
          </a:solidFill>
        </p:spPr>
        <p:txBody>
          <a:bodyPr anchor="ctr"/>
          <a:lstStyle>
            <a:lvl1pPr marL="0" indent="0" algn="ctr">
              <a:buNone/>
              <a:defRPr>
                <a:solidFill>
                  <a:schemeClr val="tx2"/>
                </a:solidFill>
                <a:latin typeface="Helvetica" pitchFamily="34" charset="0"/>
              </a:defRPr>
            </a:lvl1pPr>
          </a:lstStyle>
          <a:p>
            <a:endParaRPr lang="fi-FI" dirty="0"/>
          </a:p>
        </p:txBody>
      </p:sp>
      <p:sp>
        <p:nvSpPr>
          <p:cNvPr id="7" name="Suorakulmio 6"/>
          <p:cNvSpPr/>
          <p:nvPr userDrawn="1"/>
        </p:nvSpPr>
        <p:spPr>
          <a:xfrm>
            <a:off x="0" y="0"/>
            <a:ext cx="6375120" cy="6864136"/>
          </a:xfrm>
          <a:custGeom>
            <a:avLst/>
            <a:gdLst>
              <a:gd name="connsiteX0" fmla="*/ 0 w 6553200"/>
              <a:gd name="connsiteY0" fmla="*/ 0 h 6858000"/>
              <a:gd name="connsiteX1" fmla="*/ 6553200 w 6553200"/>
              <a:gd name="connsiteY1" fmla="*/ 0 h 6858000"/>
              <a:gd name="connsiteX2" fmla="*/ 6553200 w 6553200"/>
              <a:gd name="connsiteY2" fmla="*/ 6858000 h 6858000"/>
              <a:gd name="connsiteX3" fmla="*/ 0 w 6553200"/>
              <a:gd name="connsiteY3" fmla="*/ 6858000 h 6858000"/>
              <a:gd name="connsiteX4" fmla="*/ 0 w 6553200"/>
              <a:gd name="connsiteY4" fmla="*/ 0 h 6858000"/>
              <a:gd name="connsiteX0" fmla="*/ 0 w 6553200"/>
              <a:gd name="connsiteY0" fmla="*/ 0 h 6858000"/>
              <a:gd name="connsiteX1" fmla="*/ 6553200 w 6553200"/>
              <a:gd name="connsiteY1" fmla="*/ 0 h 6858000"/>
              <a:gd name="connsiteX2" fmla="*/ 3737066 w 6553200"/>
              <a:gd name="connsiteY2" fmla="*/ 6858000 h 6858000"/>
              <a:gd name="connsiteX3" fmla="*/ 0 w 6553200"/>
              <a:gd name="connsiteY3" fmla="*/ 6858000 h 6858000"/>
              <a:gd name="connsiteX4" fmla="*/ 0 w 6553200"/>
              <a:gd name="connsiteY4" fmla="*/ 0 h 6858000"/>
              <a:gd name="connsiteX0" fmla="*/ 0 w 6553200"/>
              <a:gd name="connsiteY0" fmla="*/ 0 h 6858000"/>
              <a:gd name="connsiteX1" fmla="*/ 6553200 w 6553200"/>
              <a:gd name="connsiteY1" fmla="*/ 0 h 6858000"/>
              <a:gd name="connsiteX2" fmla="*/ 3914992 w 6553200"/>
              <a:gd name="connsiteY2" fmla="*/ 6839594 h 6858000"/>
              <a:gd name="connsiteX3" fmla="*/ 0 w 6553200"/>
              <a:gd name="connsiteY3" fmla="*/ 6858000 h 6858000"/>
              <a:gd name="connsiteX4" fmla="*/ 0 w 6553200"/>
              <a:gd name="connsiteY4" fmla="*/ 0 h 6858000"/>
              <a:gd name="connsiteX0" fmla="*/ 0 w 6553200"/>
              <a:gd name="connsiteY0" fmla="*/ 0 h 6864136"/>
              <a:gd name="connsiteX1" fmla="*/ 6553200 w 6553200"/>
              <a:gd name="connsiteY1" fmla="*/ 0 h 6864136"/>
              <a:gd name="connsiteX2" fmla="*/ 3921127 w 6553200"/>
              <a:gd name="connsiteY2" fmla="*/ 6864136 h 6864136"/>
              <a:gd name="connsiteX3" fmla="*/ 0 w 6553200"/>
              <a:gd name="connsiteY3" fmla="*/ 6858000 h 6864136"/>
              <a:gd name="connsiteX4" fmla="*/ 0 w 6553200"/>
              <a:gd name="connsiteY4" fmla="*/ 0 h 6864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53200" h="6864136">
                <a:moveTo>
                  <a:pt x="0" y="0"/>
                </a:moveTo>
                <a:lnTo>
                  <a:pt x="6553200" y="0"/>
                </a:lnTo>
                <a:lnTo>
                  <a:pt x="3921127" y="6864136"/>
                </a:lnTo>
                <a:lnTo>
                  <a:pt x="0" y="6858000"/>
                </a:lnTo>
                <a:lnTo>
                  <a:pt x="0" y="0"/>
                </a:ln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tx2"/>
              </a:solidFill>
              <a:latin typeface="Helvetica" pitchFamily="34" charset="0"/>
            </a:endParaRPr>
          </a:p>
        </p:txBody>
      </p:sp>
      <p:sp>
        <p:nvSpPr>
          <p:cNvPr id="2" name="Otsikko 1"/>
          <p:cNvSpPr>
            <a:spLocks noGrp="1"/>
          </p:cNvSpPr>
          <p:nvPr>
            <p:ph type="title"/>
          </p:nvPr>
        </p:nvSpPr>
        <p:spPr>
          <a:xfrm>
            <a:off x="457201" y="1516842"/>
            <a:ext cx="4741260" cy="1589105"/>
          </a:xfrm>
        </p:spPr>
        <p:txBody>
          <a:bodyPr/>
          <a:lstStyle>
            <a:lvl1pPr algn="l">
              <a:defRPr b="1" i="0">
                <a:solidFill>
                  <a:schemeClr val="tx2"/>
                </a:solidFill>
                <a:latin typeface="Helvetica" pitchFamily="34" charset="0"/>
                <a:cs typeface="Helvetica" pitchFamily="34" charset="0"/>
              </a:defRPr>
            </a:lvl1pPr>
          </a:lstStyle>
          <a:p>
            <a:r>
              <a:rPr lang="fi-FI" dirty="0"/>
              <a:t>Muokkaa perustyylejä naps.</a:t>
            </a:r>
          </a:p>
        </p:txBody>
      </p:sp>
      <p:sp>
        <p:nvSpPr>
          <p:cNvPr id="3" name="Sisällön paikkamerkki 2"/>
          <p:cNvSpPr>
            <a:spLocks noGrp="1"/>
          </p:cNvSpPr>
          <p:nvPr>
            <p:ph idx="1"/>
          </p:nvPr>
        </p:nvSpPr>
        <p:spPr>
          <a:xfrm>
            <a:off x="457200" y="3382046"/>
            <a:ext cx="3620636" cy="2923411"/>
          </a:xfrm>
        </p:spPr>
        <p:txBody>
          <a:bodyPr>
            <a:normAutofit/>
          </a:bodyPr>
          <a:lstStyle>
            <a:lvl1pPr marL="0" indent="0">
              <a:lnSpc>
                <a:spcPct val="100000"/>
              </a:lnSpc>
              <a:buNone/>
              <a:defRPr sz="1800">
                <a:solidFill>
                  <a:schemeClr val="tx2"/>
                </a:solidFill>
                <a:latin typeface="Helvetica"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dirty="0"/>
              <a:t>Muokkaa tekstin perustyylejä napsauttamalla</a:t>
            </a:r>
          </a:p>
        </p:txBody>
      </p:sp>
      <p:sp>
        <p:nvSpPr>
          <p:cNvPr id="8" name="Suorakulmio 7"/>
          <p:cNvSpPr/>
          <p:nvPr userDrawn="1"/>
        </p:nvSpPr>
        <p:spPr>
          <a:xfrm>
            <a:off x="-1" y="6540486"/>
            <a:ext cx="9144000" cy="32365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4"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1E27FF40-B8EF-44D5-A1E0-87F23FB88C8B}" type="datetime1">
              <a:rPr lang="fi-FI" smtClean="0"/>
              <a:pPr/>
              <a:t>8.9.2022</a:t>
            </a:fld>
            <a:endParaRPr lang="fi-FI" dirty="0"/>
          </a:p>
        </p:txBody>
      </p:sp>
      <p:sp>
        <p:nvSpPr>
          <p:cNvPr id="5" name="Alatunnisteen paikkamerkki 4"/>
          <p:cNvSpPr>
            <a:spLocks noGrp="1"/>
          </p:cNvSpPr>
          <p:nvPr>
            <p:ph type="ftr" sz="quarter" idx="11"/>
          </p:nvPr>
        </p:nvSpPr>
        <p:spPr>
          <a:xfrm>
            <a:off x="5343906"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dirty="0">
                <a:solidFill>
                  <a:schemeClr val="accent1"/>
                </a:solidFill>
              </a:rPr>
              <a:t>JYU.</a:t>
            </a:r>
            <a:r>
              <a:rPr lang="fi-FI" b="1" dirty="0"/>
              <a:t> </a:t>
            </a:r>
            <a:r>
              <a:rPr lang="fi-FI" b="1" dirty="0" err="1"/>
              <a:t>Since</a:t>
            </a:r>
            <a:r>
              <a:rPr lang="fi-FI" b="1" dirty="0"/>
              <a:t> 1863.</a:t>
            </a:r>
          </a:p>
        </p:txBody>
      </p:sp>
      <p:sp>
        <p:nvSpPr>
          <p:cNvPr id="6" name="Dian numeron paikkamerkki 5"/>
          <p:cNvSpPr>
            <a:spLocks noGrp="1"/>
          </p:cNvSpPr>
          <p:nvPr>
            <p:ph type="sldNum" sz="quarter" idx="12"/>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4" name="Suora yhdysviiva 13"/>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5" name="Suora yhdysviiva 14"/>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nvGrpSpPr>
          <p:cNvPr id="19" name="Group 18"/>
          <p:cNvGrpSpPr/>
          <p:nvPr userDrawn="1"/>
        </p:nvGrpSpPr>
        <p:grpSpPr>
          <a:xfrm>
            <a:off x="457201" y="0"/>
            <a:ext cx="763388" cy="1028096"/>
            <a:chOff x="457200" y="0"/>
            <a:chExt cx="763388" cy="1028096"/>
          </a:xfrm>
        </p:grpSpPr>
        <p:sp>
          <p:nvSpPr>
            <p:cNvPr id="20" name="Suorakulmio 15"/>
            <p:cNvSpPr/>
            <p:nvPr userDrawn="1"/>
          </p:nvSpPr>
          <p:spPr>
            <a:xfrm>
              <a:off x="457200" y="0"/>
              <a:ext cx="763388" cy="102809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pic>
          <p:nvPicPr>
            <p:cNvPr id="21" name="Kuva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7117" y="165903"/>
              <a:ext cx="323551" cy="736410"/>
            </a:xfrm>
            <a:prstGeom prst="rect">
              <a:avLst/>
            </a:prstGeom>
          </p:spPr>
        </p:pic>
      </p:grpSp>
    </p:spTree>
    <p:extLst>
      <p:ext uri="{BB962C8B-B14F-4D97-AF65-F5344CB8AC3E}">
        <p14:creationId xmlns:p14="http://schemas.microsoft.com/office/powerpoint/2010/main" val="2390906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san ylätunniste">
    <p:spTree>
      <p:nvGrpSpPr>
        <p:cNvPr id="1" name=""/>
        <p:cNvGrpSpPr/>
        <p:nvPr/>
      </p:nvGrpSpPr>
      <p:grpSpPr>
        <a:xfrm>
          <a:off x="0" y="0"/>
          <a:ext cx="0" cy="0"/>
          <a:chOff x="0" y="0"/>
          <a:chExt cx="0" cy="0"/>
        </a:xfrm>
      </p:grpSpPr>
      <p:sp>
        <p:nvSpPr>
          <p:cNvPr id="6" name="Kuvan paikkamerkki 5"/>
          <p:cNvSpPr>
            <a:spLocks noGrp="1"/>
          </p:cNvSpPr>
          <p:nvPr>
            <p:ph type="pic" sz="quarter" idx="12"/>
          </p:nvPr>
        </p:nvSpPr>
        <p:spPr>
          <a:xfrm>
            <a:off x="0" y="0"/>
            <a:ext cx="9144000" cy="3473450"/>
          </a:xfrm>
          <a:custGeom>
            <a:avLst/>
            <a:gdLst>
              <a:gd name="connsiteX0" fmla="*/ 0 w 9144000"/>
              <a:gd name="connsiteY0" fmla="*/ 0 h 3473450"/>
              <a:gd name="connsiteX1" fmla="*/ 9144000 w 9144000"/>
              <a:gd name="connsiteY1" fmla="*/ 0 h 3473450"/>
              <a:gd name="connsiteX2" fmla="*/ 9144000 w 9144000"/>
              <a:gd name="connsiteY2" fmla="*/ 3473450 h 3473450"/>
              <a:gd name="connsiteX3" fmla="*/ 0 w 9144000"/>
              <a:gd name="connsiteY3" fmla="*/ 3473450 h 3473450"/>
              <a:gd name="connsiteX4" fmla="*/ 0 w 9144000"/>
              <a:gd name="connsiteY4" fmla="*/ 0 h 3473450"/>
              <a:gd name="connsiteX0" fmla="*/ 0 w 9144000"/>
              <a:gd name="connsiteY0" fmla="*/ 0 h 3473450"/>
              <a:gd name="connsiteX1" fmla="*/ 419209 w 9144000"/>
              <a:gd name="connsiteY1" fmla="*/ 6165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394184 w 9144000"/>
              <a:gd name="connsiteY1" fmla="*/ 12421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419208 w 9144000"/>
              <a:gd name="connsiteY1" fmla="*/ 6165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419208 w 9144000"/>
              <a:gd name="connsiteY1" fmla="*/ 6165 h 3473450"/>
              <a:gd name="connsiteX2" fmla="*/ 444180 w 9144000"/>
              <a:gd name="connsiteY2" fmla="*/ 1144825 h 3473450"/>
              <a:gd name="connsiteX3" fmla="*/ 9144000 w 9144000"/>
              <a:gd name="connsiteY3" fmla="*/ 0 h 3473450"/>
              <a:gd name="connsiteX4" fmla="*/ 9144000 w 9144000"/>
              <a:gd name="connsiteY4" fmla="*/ 3473450 h 3473450"/>
              <a:gd name="connsiteX5" fmla="*/ 0 w 9144000"/>
              <a:gd name="connsiteY5" fmla="*/ 3473450 h 3473450"/>
              <a:gd name="connsiteX6" fmla="*/ 0 w 9144000"/>
              <a:gd name="connsiteY6" fmla="*/ 0 h 3473450"/>
              <a:gd name="connsiteX0" fmla="*/ 0 w 9144000"/>
              <a:gd name="connsiteY0" fmla="*/ 0 h 3473450"/>
              <a:gd name="connsiteX1" fmla="*/ 419208 w 9144000"/>
              <a:gd name="connsiteY1" fmla="*/ 6165 h 3473450"/>
              <a:gd name="connsiteX2" fmla="*/ 444180 w 9144000"/>
              <a:gd name="connsiteY2" fmla="*/ 1144825 h 3473450"/>
              <a:gd name="connsiteX3" fmla="*/ 1388843 w 9144000"/>
              <a:gd name="connsiteY3" fmla="*/ 6256 h 3473450"/>
              <a:gd name="connsiteX4" fmla="*/ 9144000 w 9144000"/>
              <a:gd name="connsiteY4" fmla="*/ 0 h 3473450"/>
              <a:gd name="connsiteX5" fmla="*/ 9144000 w 9144000"/>
              <a:gd name="connsiteY5" fmla="*/ 3473450 h 3473450"/>
              <a:gd name="connsiteX6" fmla="*/ 0 w 9144000"/>
              <a:gd name="connsiteY6" fmla="*/ 3473450 h 3473450"/>
              <a:gd name="connsiteX7" fmla="*/ 0 w 9144000"/>
              <a:gd name="connsiteY7"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37507 w 9144000"/>
              <a:gd name="connsiteY1" fmla="*/ 104986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0459 w 9144000"/>
              <a:gd name="connsiteY3" fmla="*/ 1263011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28218 w 9144000"/>
              <a:gd name="connsiteY7" fmla="*/ 3473378 h 3473450"/>
              <a:gd name="connsiteX8" fmla="*/ 0 w 9144000"/>
              <a:gd name="connsiteY8" fmla="*/ 3473450 h 3473450"/>
              <a:gd name="connsiteX9" fmla="*/ 0 w 9144000"/>
              <a:gd name="connsiteY9"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625856 w 9144000"/>
              <a:gd name="connsiteY7" fmla="*/ 3473378 h 3473450"/>
              <a:gd name="connsiteX8" fmla="*/ 428218 w 9144000"/>
              <a:gd name="connsiteY8" fmla="*/ 3473378 h 3473450"/>
              <a:gd name="connsiteX9" fmla="*/ 0 w 9144000"/>
              <a:gd name="connsiteY9" fmla="*/ 3473450 h 3473450"/>
              <a:gd name="connsiteX10" fmla="*/ 0 w 9144000"/>
              <a:gd name="connsiteY10"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625856 w 9144000"/>
              <a:gd name="connsiteY8" fmla="*/ 3473378 h 3473450"/>
              <a:gd name="connsiteX9" fmla="*/ 428218 w 9144000"/>
              <a:gd name="connsiteY9" fmla="*/ 3473378 h 3473450"/>
              <a:gd name="connsiteX10" fmla="*/ 0 w 9144000"/>
              <a:gd name="connsiteY10" fmla="*/ 3473450 h 3473450"/>
              <a:gd name="connsiteX11" fmla="*/ 0 w 9144000"/>
              <a:gd name="connsiteY11"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589614 w 9144000"/>
              <a:gd name="connsiteY8" fmla="*/ 3469718 h 3473450"/>
              <a:gd name="connsiteX9" fmla="*/ 625856 w 9144000"/>
              <a:gd name="connsiteY9" fmla="*/ 3473378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625856 w 9144000"/>
              <a:gd name="connsiteY9" fmla="*/ 3473378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248884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512187 w 9144000"/>
              <a:gd name="connsiteY3" fmla="*/ 114222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7689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4112 h 3477562"/>
              <a:gd name="connsiteX1" fmla="*/ 460678 w 9144000"/>
              <a:gd name="connsiteY1" fmla="*/ 11801 h 3477562"/>
              <a:gd name="connsiteX2" fmla="*/ 463690 w 9144000"/>
              <a:gd name="connsiteY2" fmla="*/ 1088257 h 3477562"/>
              <a:gd name="connsiteX3" fmla="*/ 1284105 w 9144000"/>
              <a:gd name="connsiteY3" fmla="*/ 1089321 h 3477562"/>
              <a:gd name="connsiteX4" fmla="*/ 1290354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9296 h 3482746"/>
              <a:gd name="connsiteX1" fmla="*/ 460678 w 9144000"/>
              <a:gd name="connsiteY1" fmla="*/ 16985 h 3482746"/>
              <a:gd name="connsiteX2" fmla="*/ 463690 w 9144000"/>
              <a:gd name="connsiteY2" fmla="*/ 1093441 h 3482746"/>
              <a:gd name="connsiteX3" fmla="*/ 1284105 w 9144000"/>
              <a:gd name="connsiteY3" fmla="*/ 1094505 h 3482746"/>
              <a:gd name="connsiteX4" fmla="*/ 1414763 w 9144000"/>
              <a:gd name="connsiteY4" fmla="*/ 0 h 3482746"/>
              <a:gd name="connsiteX5" fmla="*/ 9144000 w 9144000"/>
              <a:gd name="connsiteY5" fmla="*/ 9296 h 3482746"/>
              <a:gd name="connsiteX6" fmla="*/ 9144000 w 9144000"/>
              <a:gd name="connsiteY6" fmla="*/ 3482746 h 3482746"/>
              <a:gd name="connsiteX7" fmla="*/ 4776273 w 9144000"/>
              <a:gd name="connsiteY7" fmla="*/ 3482674 h 3482746"/>
              <a:gd name="connsiteX8" fmla="*/ 4776273 w 9144000"/>
              <a:gd name="connsiteY8" fmla="*/ 2732366 h 3482746"/>
              <a:gd name="connsiteX9" fmla="*/ 424558 w 9144000"/>
              <a:gd name="connsiteY9" fmla="*/ 2728706 h 3482746"/>
              <a:gd name="connsiteX10" fmla="*/ 428218 w 9144000"/>
              <a:gd name="connsiteY10" fmla="*/ 3482674 h 3482746"/>
              <a:gd name="connsiteX11" fmla="*/ 0 w 9144000"/>
              <a:gd name="connsiteY11" fmla="*/ 3482746 h 3482746"/>
              <a:gd name="connsiteX12" fmla="*/ 0 w 9144000"/>
              <a:gd name="connsiteY12" fmla="*/ 9296 h 3482746"/>
              <a:gd name="connsiteX0" fmla="*/ 0 w 9144000"/>
              <a:gd name="connsiteY0" fmla="*/ 4112 h 3477562"/>
              <a:gd name="connsiteX1" fmla="*/ 460678 w 9144000"/>
              <a:gd name="connsiteY1" fmla="*/ 11801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5862 w 9144000"/>
              <a:gd name="connsiteY1" fmla="*/ 1434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90 w 9144000"/>
              <a:gd name="connsiteY2" fmla="*/ 1088257 h 3477562"/>
              <a:gd name="connsiteX3" fmla="*/ 1272123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72123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25266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021449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753918 w 9144000"/>
              <a:gd name="connsiteY2" fmla="*/ 1432687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75727 w 9144000"/>
              <a:gd name="connsiteY2" fmla="*/ 1499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75727 w 9144000"/>
              <a:gd name="connsiteY2" fmla="*/ 1499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626918 w 9144000"/>
              <a:gd name="connsiteY2" fmla="*/ 1517354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57584 w 9144000"/>
              <a:gd name="connsiteY2" fmla="*/ 1523402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79 w 9144000"/>
              <a:gd name="connsiteY2" fmla="*/ 1033544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584583 w 9144000"/>
              <a:gd name="connsiteY2" fmla="*/ 1172639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31 w 9144000"/>
              <a:gd name="connsiteY2" fmla="*/ 1027496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31 w 9144000"/>
              <a:gd name="connsiteY2" fmla="*/ 1027496 h 3477562"/>
              <a:gd name="connsiteX3" fmla="*/ 1217523 w 9144000"/>
              <a:gd name="connsiteY3" fmla="*/ 102856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22255 h 3495705"/>
              <a:gd name="connsiteX1" fmla="*/ 460678 w 9144000"/>
              <a:gd name="connsiteY1" fmla="*/ 24760 h 3495705"/>
              <a:gd name="connsiteX2" fmla="*/ 463631 w 9144000"/>
              <a:gd name="connsiteY2" fmla="*/ 1045639 h 3495705"/>
              <a:gd name="connsiteX3" fmla="*/ 1217523 w 9144000"/>
              <a:gd name="connsiteY3" fmla="*/ 1046704 h 3495705"/>
              <a:gd name="connsiteX4" fmla="*/ 1207416 w 9144000"/>
              <a:gd name="connsiteY4" fmla="*/ 0 h 3495705"/>
              <a:gd name="connsiteX5" fmla="*/ 9144000 w 9144000"/>
              <a:gd name="connsiteY5" fmla="*/ 22255 h 3495705"/>
              <a:gd name="connsiteX6" fmla="*/ 9144000 w 9144000"/>
              <a:gd name="connsiteY6" fmla="*/ 3495705 h 3495705"/>
              <a:gd name="connsiteX7" fmla="*/ 4776273 w 9144000"/>
              <a:gd name="connsiteY7" fmla="*/ 3495633 h 3495705"/>
              <a:gd name="connsiteX8" fmla="*/ 4776273 w 9144000"/>
              <a:gd name="connsiteY8" fmla="*/ 2745325 h 3495705"/>
              <a:gd name="connsiteX9" fmla="*/ 424558 w 9144000"/>
              <a:gd name="connsiteY9" fmla="*/ 2741665 h 3495705"/>
              <a:gd name="connsiteX10" fmla="*/ 428218 w 9144000"/>
              <a:gd name="connsiteY10" fmla="*/ 3495633 h 3495705"/>
              <a:gd name="connsiteX11" fmla="*/ 0 w 9144000"/>
              <a:gd name="connsiteY11" fmla="*/ 3495705 h 3495705"/>
              <a:gd name="connsiteX12" fmla="*/ 0 w 9144000"/>
              <a:gd name="connsiteY12" fmla="*/ 22255 h 3495705"/>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189273 w 9144000"/>
              <a:gd name="connsiteY4" fmla="*/ 7450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07416 w 9144000"/>
              <a:gd name="connsiteY4" fmla="*/ 7983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189273 w 9144000"/>
              <a:gd name="connsiteY4" fmla="*/ 80554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0" h="3473450">
                <a:moveTo>
                  <a:pt x="0" y="0"/>
                </a:moveTo>
                <a:lnTo>
                  <a:pt x="460678" y="2505"/>
                </a:lnTo>
                <a:cubicBezTo>
                  <a:pt x="467258" y="181367"/>
                  <a:pt x="460712" y="888442"/>
                  <a:pt x="463631" y="1023384"/>
                </a:cubicBezTo>
                <a:lnTo>
                  <a:pt x="1217523" y="1024449"/>
                </a:lnTo>
                <a:cubicBezTo>
                  <a:pt x="1217622" y="1021952"/>
                  <a:pt x="1212357" y="439565"/>
                  <a:pt x="1213464" y="1935"/>
                </a:cubicBezTo>
                <a:lnTo>
                  <a:pt x="9144000" y="0"/>
                </a:lnTo>
                <a:lnTo>
                  <a:pt x="9144000" y="3473450"/>
                </a:lnTo>
                <a:lnTo>
                  <a:pt x="4776273" y="3473378"/>
                </a:lnTo>
                <a:lnTo>
                  <a:pt x="4776273" y="2723070"/>
                </a:lnTo>
                <a:lnTo>
                  <a:pt x="424558" y="2719410"/>
                </a:lnTo>
                <a:lnTo>
                  <a:pt x="428218" y="3473378"/>
                </a:lnTo>
                <a:lnTo>
                  <a:pt x="0" y="3473450"/>
                </a:lnTo>
                <a:lnTo>
                  <a:pt x="0" y="0"/>
                </a:lnTo>
                <a:close/>
              </a:path>
            </a:pathLst>
          </a:custGeom>
          <a:solidFill>
            <a:srgbClr val="EEEFEE"/>
          </a:solidFill>
        </p:spPr>
        <p:txBody>
          <a:bodyPr anchor="ctr"/>
          <a:lstStyle>
            <a:lvl1pPr marL="0" indent="0" algn="ctr">
              <a:buNone/>
              <a:defRPr>
                <a:latin typeface="Helvetica" pitchFamily="34" charset="0"/>
              </a:defRPr>
            </a:lvl1pPr>
          </a:lstStyle>
          <a:p>
            <a:endParaRPr lang="fi-FI"/>
          </a:p>
        </p:txBody>
      </p:sp>
      <p:sp>
        <p:nvSpPr>
          <p:cNvPr id="13" name="Suorakulmio 12"/>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11" name="Suorakulmio 10"/>
          <p:cNvSpPr/>
          <p:nvPr userDrawn="1"/>
        </p:nvSpPr>
        <p:spPr>
          <a:xfrm>
            <a:off x="425824" y="2719294"/>
            <a:ext cx="4347882" cy="2099235"/>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sp>
        <p:nvSpPr>
          <p:cNvPr id="2" name="Otsikko 1"/>
          <p:cNvSpPr>
            <a:spLocks noGrp="1"/>
          </p:cNvSpPr>
          <p:nvPr>
            <p:ph type="title"/>
          </p:nvPr>
        </p:nvSpPr>
        <p:spPr>
          <a:xfrm>
            <a:off x="821764" y="3227296"/>
            <a:ext cx="3541059" cy="1763058"/>
          </a:xfrm>
        </p:spPr>
        <p:txBody>
          <a:bodyPr anchor="t">
            <a:normAutofit/>
          </a:bodyPr>
          <a:lstStyle>
            <a:lvl1pPr algn="l">
              <a:defRPr sz="3600" b="1" cap="none">
                <a:latin typeface="Helvetica" pitchFamily="34" charset="0"/>
              </a:defRPr>
            </a:lvl1pPr>
          </a:lstStyle>
          <a:p>
            <a:r>
              <a:rPr lang="fi-FI" dirty="0"/>
              <a:t>Muokkaa perustyylejä naps.</a:t>
            </a:r>
          </a:p>
        </p:txBody>
      </p:sp>
      <p:sp>
        <p:nvSpPr>
          <p:cNvPr id="3" name="Tekstin paikkamerkki 2"/>
          <p:cNvSpPr>
            <a:spLocks noGrp="1"/>
          </p:cNvSpPr>
          <p:nvPr>
            <p:ph type="body" idx="1"/>
          </p:nvPr>
        </p:nvSpPr>
        <p:spPr>
          <a:xfrm>
            <a:off x="821764" y="5162831"/>
            <a:ext cx="3541059" cy="1142345"/>
          </a:xfrm>
        </p:spPr>
        <p:txBody>
          <a:bodyPr anchor="t"/>
          <a:lstStyle>
            <a:lvl1pPr marL="0" indent="0">
              <a:buNone/>
              <a:defRPr sz="2000">
                <a:solidFill>
                  <a:schemeClr val="tx2"/>
                </a:solidFill>
                <a:latin typeface="Helvetica"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dirty="0"/>
              <a:t>Muokkaa tekstin perustyylejä napsauttamalla</a:t>
            </a:r>
          </a:p>
        </p:txBody>
      </p:sp>
      <p:sp>
        <p:nvSpPr>
          <p:cNvPr id="8" name="Alatunnisteen paikkamerkki 4"/>
          <p:cNvSpPr>
            <a:spLocks noGrp="1"/>
          </p:cNvSpPr>
          <p:nvPr>
            <p:ph type="ftr" sz="quarter" idx="3"/>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dirty="0">
                <a:solidFill>
                  <a:schemeClr val="accent1"/>
                </a:solidFill>
              </a:rPr>
              <a:t>JYU. </a:t>
            </a:r>
            <a:r>
              <a:rPr lang="fi-FI" dirty="0" err="1"/>
              <a:t>Since</a:t>
            </a:r>
            <a:r>
              <a:rPr lang="fi-FI" dirty="0"/>
              <a:t> 1863.</a:t>
            </a:r>
          </a:p>
        </p:txBody>
      </p:sp>
      <p:sp>
        <p:nvSpPr>
          <p:cNvPr id="9"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sp>
        <p:nvSpPr>
          <p:cNvPr id="12" name="Sisällön paikkamerkki 2"/>
          <p:cNvSpPr>
            <a:spLocks noGrp="1"/>
          </p:cNvSpPr>
          <p:nvPr>
            <p:ph sz="half" idx="11"/>
          </p:nvPr>
        </p:nvSpPr>
        <p:spPr>
          <a:xfrm>
            <a:off x="4908176" y="3937000"/>
            <a:ext cx="3904130" cy="2368176"/>
          </a:xfrm>
        </p:spPr>
        <p:txBody>
          <a:bodyPr>
            <a:normAutofit/>
          </a:bodyPr>
          <a:lstStyle>
            <a:lvl1pPr marL="0" indent="0">
              <a:buNone/>
              <a:defRPr sz="1400">
                <a:latin typeface="Helvetica" pitchFamily="34" charset="0"/>
              </a:defRPr>
            </a:lvl1pPr>
            <a:lvl2pPr marL="457200" indent="0">
              <a:buNone/>
              <a:defRPr sz="1400"/>
            </a:lvl2pPr>
            <a:lvl3pPr marL="914400" indent="0">
              <a:buNone/>
              <a:defRPr sz="1400"/>
            </a:lvl3pPr>
            <a:lvl4pPr marL="1371600" indent="0">
              <a:buNone/>
              <a:defRPr sz="1400"/>
            </a:lvl4pPr>
            <a:lvl5pPr marL="1828800" indent="0">
              <a:buNone/>
              <a:defRPr sz="1400"/>
            </a:lvl5pPr>
            <a:lvl6pPr>
              <a:defRPr sz="1800"/>
            </a:lvl6pPr>
            <a:lvl7pPr>
              <a:defRPr sz="1800"/>
            </a:lvl7pPr>
            <a:lvl8pPr>
              <a:defRPr sz="1800"/>
            </a:lvl8pPr>
            <a:lvl9pPr>
              <a:defRPr sz="1800"/>
            </a:lvl9pPr>
          </a:lstStyle>
          <a:p>
            <a:pPr lvl="0"/>
            <a:r>
              <a:rPr lang="fi-FI" dirty="0"/>
              <a:t>Muokkaa tekstin perustyylejä napsauttamalla</a:t>
            </a:r>
          </a:p>
        </p:txBody>
      </p:sp>
      <p:cxnSp>
        <p:nvCxnSpPr>
          <p:cNvPr id="16" name="Suora yhdysviiva 15"/>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 name="Suora yhdysviiva 16"/>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1"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8.9.2022</a:t>
            </a:fld>
            <a:endParaRPr lang="fi-FI" dirty="0"/>
          </a:p>
        </p:txBody>
      </p:sp>
      <p:grpSp>
        <p:nvGrpSpPr>
          <p:cNvPr id="22" name="Group 21"/>
          <p:cNvGrpSpPr/>
          <p:nvPr userDrawn="1"/>
        </p:nvGrpSpPr>
        <p:grpSpPr>
          <a:xfrm>
            <a:off x="457201" y="0"/>
            <a:ext cx="763388" cy="1028096"/>
            <a:chOff x="457200" y="0"/>
            <a:chExt cx="763388" cy="1028096"/>
          </a:xfrm>
        </p:grpSpPr>
        <p:sp>
          <p:nvSpPr>
            <p:cNvPr id="23" name="Suorakulmio 15"/>
            <p:cNvSpPr/>
            <p:nvPr userDrawn="1"/>
          </p:nvSpPr>
          <p:spPr>
            <a:xfrm>
              <a:off x="457200" y="0"/>
              <a:ext cx="763388" cy="102809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pic>
          <p:nvPicPr>
            <p:cNvPr id="24" name="Kuva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7117" y="165903"/>
              <a:ext cx="323551" cy="736410"/>
            </a:xfrm>
            <a:prstGeom prst="rect">
              <a:avLst/>
            </a:prstGeom>
          </p:spPr>
        </p:pic>
      </p:grpSp>
    </p:spTree>
    <p:extLst>
      <p:ext uri="{BB962C8B-B14F-4D97-AF65-F5344CB8AC3E}">
        <p14:creationId xmlns:p14="http://schemas.microsoft.com/office/powerpoint/2010/main" val="4162793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Osan ylätunniste">
    <p:spTree>
      <p:nvGrpSpPr>
        <p:cNvPr id="1" name=""/>
        <p:cNvGrpSpPr/>
        <p:nvPr/>
      </p:nvGrpSpPr>
      <p:grpSpPr>
        <a:xfrm>
          <a:off x="0" y="0"/>
          <a:ext cx="0" cy="0"/>
          <a:chOff x="0" y="0"/>
          <a:chExt cx="0" cy="0"/>
        </a:xfrm>
      </p:grpSpPr>
      <p:sp>
        <p:nvSpPr>
          <p:cNvPr id="25" name="Suorakulmio 6"/>
          <p:cNvSpPr/>
          <p:nvPr userDrawn="1"/>
        </p:nvSpPr>
        <p:spPr>
          <a:xfrm>
            <a:off x="0" y="3877234"/>
            <a:ext cx="9144000" cy="2980766"/>
          </a:xfrm>
          <a:prstGeom prst="rect">
            <a:avLst/>
          </a:prstGeom>
          <a:solidFill>
            <a:srgbClr val="F156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sp>
        <p:nvSpPr>
          <p:cNvPr id="6" name="Kuvan paikkamerkki 5"/>
          <p:cNvSpPr>
            <a:spLocks noGrp="1"/>
          </p:cNvSpPr>
          <p:nvPr>
            <p:ph type="pic" sz="quarter" idx="12"/>
          </p:nvPr>
        </p:nvSpPr>
        <p:spPr>
          <a:xfrm>
            <a:off x="-2" y="-1"/>
            <a:ext cx="9144001" cy="3769783"/>
          </a:xfrm>
          <a:custGeom>
            <a:avLst/>
            <a:gdLst>
              <a:gd name="connsiteX0" fmla="*/ 0 w 9144000"/>
              <a:gd name="connsiteY0" fmla="*/ 0 h 3473450"/>
              <a:gd name="connsiteX1" fmla="*/ 9144000 w 9144000"/>
              <a:gd name="connsiteY1" fmla="*/ 0 h 3473450"/>
              <a:gd name="connsiteX2" fmla="*/ 9144000 w 9144000"/>
              <a:gd name="connsiteY2" fmla="*/ 3473450 h 3473450"/>
              <a:gd name="connsiteX3" fmla="*/ 0 w 9144000"/>
              <a:gd name="connsiteY3" fmla="*/ 3473450 h 3473450"/>
              <a:gd name="connsiteX4" fmla="*/ 0 w 9144000"/>
              <a:gd name="connsiteY4" fmla="*/ 0 h 3473450"/>
              <a:gd name="connsiteX0" fmla="*/ 0 w 9144000"/>
              <a:gd name="connsiteY0" fmla="*/ 0 h 3473450"/>
              <a:gd name="connsiteX1" fmla="*/ 419209 w 9144000"/>
              <a:gd name="connsiteY1" fmla="*/ 6165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394184 w 9144000"/>
              <a:gd name="connsiteY1" fmla="*/ 12421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419208 w 9144000"/>
              <a:gd name="connsiteY1" fmla="*/ 6165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419208 w 9144000"/>
              <a:gd name="connsiteY1" fmla="*/ 6165 h 3473450"/>
              <a:gd name="connsiteX2" fmla="*/ 444180 w 9144000"/>
              <a:gd name="connsiteY2" fmla="*/ 1144825 h 3473450"/>
              <a:gd name="connsiteX3" fmla="*/ 9144000 w 9144000"/>
              <a:gd name="connsiteY3" fmla="*/ 0 h 3473450"/>
              <a:gd name="connsiteX4" fmla="*/ 9144000 w 9144000"/>
              <a:gd name="connsiteY4" fmla="*/ 3473450 h 3473450"/>
              <a:gd name="connsiteX5" fmla="*/ 0 w 9144000"/>
              <a:gd name="connsiteY5" fmla="*/ 3473450 h 3473450"/>
              <a:gd name="connsiteX6" fmla="*/ 0 w 9144000"/>
              <a:gd name="connsiteY6" fmla="*/ 0 h 3473450"/>
              <a:gd name="connsiteX0" fmla="*/ 0 w 9144000"/>
              <a:gd name="connsiteY0" fmla="*/ 0 h 3473450"/>
              <a:gd name="connsiteX1" fmla="*/ 419208 w 9144000"/>
              <a:gd name="connsiteY1" fmla="*/ 6165 h 3473450"/>
              <a:gd name="connsiteX2" fmla="*/ 444180 w 9144000"/>
              <a:gd name="connsiteY2" fmla="*/ 1144825 h 3473450"/>
              <a:gd name="connsiteX3" fmla="*/ 1388843 w 9144000"/>
              <a:gd name="connsiteY3" fmla="*/ 6256 h 3473450"/>
              <a:gd name="connsiteX4" fmla="*/ 9144000 w 9144000"/>
              <a:gd name="connsiteY4" fmla="*/ 0 h 3473450"/>
              <a:gd name="connsiteX5" fmla="*/ 9144000 w 9144000"/>
              <a:gd name="connsiteY5" fmla="*/ 3473450 h 3473450"/>
              <a:gd name="connsiteX6" fmla="*/ 0 w 9144000"/>
              <a:gd name="connsiteY6" fmla="*/ 3473450 h 3473450"/>
              <a:gd name="connsiteX7" fmla="*/ 0 w 9144000"/>
              <a:gd name="connsiteY7"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37507 w 9144000"/>
              <a:gd name="connsiteY1" fmla="*/ 104986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0459 w 9144000"/>
              <a:gd name="connsiteY3" fmla="*/ 1263011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28218 w 9144000"/>
              <a:gd name="connsiteY7" fmla="*/ 3473378 h 3473450"/>
              <a:gd name="connsiteX8" fmla="*/ 0 w 9144000"/>
              <a:gd name="connsiteY8" fmla="*/ 3473450 h 3473450"/>
              <a:gd name="connsiteX9" fmla="*/ 0 w 9144000"/>
              <a:gd name="connsiteY9"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625856 w 9144000"/>
              <a:gd name="connsiteY7" fmla="*/ 3473378 h 3473450"/>
              <a:gd name="connsiteX8" fmla="*/ 428218 w 9144000"/>
              <a:gd name="connsiteY8" fmla="*/ 3473378 h 3473450"/>
              <a:gd name="connsiteX9" fmla="*/ 0 w 9144000"/>
              <a:gd name="connsiteY9" fmla="*/ 3473450 h 3473450"/>
              <a:gd name="connsiteX10" fmla="*/ 0 w 9144000"/>
              <a:gd name="connsiteY10"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625856 w 9144000"/>
              <a:gd name="connsiteY8" fmla="*/ 3473378 h 3473450"/>
              <a:gd name="connsiteX9" fmla="*/ 428218 w 9144000"/>
              <a:gd name="connsiteY9" fmla="*/ 3473378 h 3473450"/>
              <a:gd name="connsiteX10" fmla="*/ 0 w 9144000"/>
              <a:gd name="connsiteY10" fmla="*/ 3473450 h 3473450"/>
              <a:gd name="connsiteX11" fmla="*/ 0 w 9144000"/>
              <a:gd name="connsiteY11"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589614 w 9144000"/>
              <a:gd name="connsiteY8" fmla="*/ 3469718 h 3473450"/>
              <a:gd name="connsiteX9" fmla="*/ 625856 w 9144000"/>
              <a:gd name="connsiteY9" fmla="*/ 3473378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625856 w 9144000"/>
              <a:gd name="connsiteY9" fmla="*/ 3473378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248884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512187 w 9144000"/>
              <a:gd name="connsiteY3" fmla="*/ 114222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7689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4112 h 3477562"/>
              <a:gd name="connsiteX1" fmla="*/ 460678 w 9144000"/>
              <a:gd name="connsiteY1" fmla="*/ 11801 h 3477562"/>
              <a:gd name="connsiteX2" fmla="*/ 463690 w 9144000"/>
              <a:gd name="connsiteY2" fmla="*/ 1088257 h 3477562"/>
              <a:gd name="connsiteX3" fmla="*/ 1284105 w 9144000"/>
              <a:gd name="connsiteY3" fmla="*/ 1089321 h 3477562"/>
              <a:gd name="connsiteX4" fmla="*/ 1290354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9296 h 3482746"/>
              <a:gd name="connsiteX1" fmla="*/ 460678 w 9144000"/>
              <a:gd name="connsiteY1" fmla="*/ 16985 h 3482746"/>
              <a:gd name="connsiteX2" fmla="*/ 463690 w 9144000"/>
              <a:gd name="connsiteY2" fmla="*/ 1093441 h 3482746"/>
              <a:gd name="connsiteX3" fmla="*/ 1284105 w 9144000"/>
              <a:gd name="connsiteY3" fmla="*/ 1094505 h 3482746"/>
              <a:gd name="connsiteX4" fmla="*/ 1414763 w 9144000"/>
              <a:gd name="connsiteY4" fmla="*/ 0 h 3482746"/>
              <a:gd name="connsiteX5" fmla="*/ 9144000 w 9144000"/>
              <a:gd name="connsiteY5" fmla="*/ 9296 h 3482746"/>
              <a:gd name="connsiteX6" fmla="*/ 9144000 w 9144000"/>
              <a:gd name="connsiteY6" fmla="*/ 3482746 h 3482746"/>
              <a:gd name="connsiteX7" fmla="*/ 4776273 w 9144000"/>
              <a:gd name="connsiteY7" fmla="*/ 3482674 h 3482746"/>
              <a:gd name="connsiteX8" fmla="*/ 4776273 w 9144000"/>
              <a:gd name="connsiteY8" fmla="*/ 2732366 h 3482746"/>
              <a:gd name="connsiteX9" fmla="*/ 424558 w 9144000"/>
              <a:gd name="connsiteY9" fmla="*/ 2728706 h 3482746"/>
              <a:gd name="connsiteX10" fmla="*/ 428218 w 9144000"/>
              <a:gd name="connsiteY10" fmla="*/ 3482674 h 3482746"/>
              <a:gd name="connsiteX11" fmla="*/ 0 w 9144000"/>
              <a:gd name="connsiteY11" fmla="*/ 3482746 h 3482746"/>
              <a:gd name="connsiteX12" fmla="*/ 0 w 9144000"/>
              <a:gd name="connsiteY12" fmla="*/ 9296 h 3482746"/>
              <a:gd name="connsiteX0" fmla="*/ 0 w 9144000"/>
              <a:gd name="connsiteY0" fmla="*/ 4112 h 3477562"/>
              <a:gd name="connsiteX1" fmla="*/ 460678 w 9144000"/>
              <a:gd name="connsiteY1" fmla="*/ 11801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5862 w 9144000"/>
              <a:gd name="connsiteY1" fmla="*/ 1434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90 w 9144000"/>
              <a:gd name="connsiteY2" fmla="*/ 1088257 h 3477562"/>
              <a:gd name="connsiteX3" fmla="*/ 1272123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72123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25266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021449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753918 w 9144000"/>
              <a:gd name="connsiteY2" fmla="*/ 1432687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75727 w 9144000"/>
              <a:gd name="connsiteY2" fmla="*/ 1499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75727 w 9144000"/>
              <a:gd name="connsiteY2" fmla="*/ 1499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626918 w 9144000"/>
              <a:gd name="connsiteY2" fmla="*/ 1517354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57584 w 9144000"/>
              <a:gd name="connsiteY2" fmla="*/ 1523402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79 w 9144000"/>
              <a:gd name="connsiteY2" fmla="*/ 1033544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584583 w 9144000"/>
              <a:gd name="connsiteY2" fmla="*/ 1172639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31 w 9144000"/>
              <a:gd name="connsiteY2" fmla="*/ 1027496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31 w 9144000"/>
              <a:gd name="connsiteY2" fmla="*/ 1027496 h 3477562"/>
              <a:gd name="connsiteX3" fmla="*/ 1217523 w 9144000"/>
              <a:gd name="connsiteY3" fmla="*/ 102856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22255 h 3495705"/>
              <a:gd name="connsiteX1" fmla="*/ 460678 w 9144000"/>
              <a:gd name="connsiteY1" fmla="*/ 24760 h 3495705"/>
              <a:gd name="connsiteX2" fmla="*/ 463631 w 9144000"/>
              <a:gd name="connsiteY2" fmla="*/ 1045639 h 3495705"/>
              <a:gd name="connsiteX3" fmla="*/ 1217523 w 9144000"/>
              <a:gd name="connsiteY3" fmla="*/ 1046704 h 3495705"/>
              <a:gd name="connsiteX4" fmla="*/ 1207416 w 9144000"/>
              <a:gd name="connsiteY4" fmla="*/ 0 h 3495705"/>
              <a:gd name="connsiteX5" fmla="*/ 9144000 w 9144000"/>
              <a:gd name="connsiteY5" fmla="*/ 22255 h 3495705"/>
              <a:gd name="connsiteX6" fmla="*/ 9144000 w 9144000"/>
              <a:gd name="connsiteY6" fmla="*/ 3495705 h 3495705"/>
              <a:gd name="connsiteX7" fmla="*/ 4776273 w 9144000"/>
              <a:gd name="connsiteY7" fmla="*/ 3495633 h 3495705"/>
              <a:gd name="connsiteX8" fmla="*/ 4776273 w 9144000"/>
              <a:gd name="connsiteY8" fmla="*/ 2745325 h 3495705"/>
              <a:gd name="connsiteX9" fmla="*/ 424558 w 9144000"/>
              <a:gd name="connsiteY9" fmla="*/ 2741665 h 3495705"/>
              <a:gd name="connsiteX10" fmla="*/ 428218 w 9144000"/>
              <a:gd name="connsiteY10" fmla="*/ 3495633 h 3495705"/>
              <a:gd name="connsiteX11" fmla="*/ 0 w 9144000"/>
              <a:gd name="connsiteY11" fmla="*/ 3495705 h 3495705"/>
              <a:gd name="connsiteX12" fmla="*/ 0 w 9144000"/>
              <a:gd name="connsiteY12" fmla="*/ 22255 h 3495705"/>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189273 w 9144000"/>
              <a:gd name="connsiteY4" fmla="*/ 7450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07416 w 9144000"/>
              <a:gd name="connsiteY4" fmla="*/ 7983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189273 w 9144000"/>
              <a:gd name="connsiteY4" fmla="*/ 80554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36343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991824 w 9144000"/>
              <a:gd name="connsiteY9" fmla="*/ 3142743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1008757 w 9144000"/>
              <a:gd name="connsiteY9" fmla="*/ 31512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8218 w 9144000"/>
              <a:gd name="connsiteY9" fmla="*/ 3473378 h 3473450"/>
              <a:gd name="connsiteX10" fmla="*/ 0 w 9144000"/>
              <a:gd name="connsiteY10" fmla="*/ 3473450 h 3473450"/>
              <a:gd name="connsiteX11" fmla="*/ 0 w 9144000"/>
              <a:gd name="connsiteY11"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28218 w 9144000"/>
              <a:gd name="connsiteY8" fmla="*/ 3473378 h 3473450"/>
              <a:gd name="connsiteX9" fmla="*/ 0 w 9144000"/>
              <a:gd name="connsiteY9" fmla="*/ 3473450 h 3473450"/>
              <a:gd name="connsiteX10" fmla="*/ 0 w 9144000"/>
              <a:gd name="connsiteY10"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28218 w 9144000"/>
              <a:gd name="connsiteY7" fmla="*/ 3473378 h 3473450"/>
              <a:gd name="connsiteX8" fmla="*/ 0 w 9144000"/>
              <a:gd name="connsiteY8" fmla="*/ 3473450 h 3473450"/>
              <a:gd name="connsiteX9" fmla="*/ 0 w 9144000"/>
              <a:gd name="connsiteY9"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778250"/>
              <a:gd name="connsiteX1" fmla="*/ 460678 w 9144000"/>
              <a:gd name="connsiteY1" fmla="*/ 2505 h 3778250"/>
              <a:gd name="connsiteX2" fmla="*/ 463631 w 9144000"/>
              <a:gd name="connsiteY2" fmla="*/ 1023384 h 3778250"/>
              <a:gd name="connsiteX3" fmla="*/ 1217523 w 9144000"/>
              <a:gd name="connsiteY3" fmla="*/ 1024449 h 3778250"/>
              <a:gd name="connsiteX4" fmla="*/ 1213464 w 9144000"/>
              <a:gd name="connsiteY4" fmla="*/ 1935 h 3778250"/>
              <a:gd name="connsiteX5" fmla="*/ 9144000 w 9144000"/>
              <a:gd name="connsiteY5" fmla="*/ 0 h 3778250"/>
              <a:gd name="connsiteX6" fmla="*/ 9144000 w 9144000"/>
              <a:gd name="connsiteY6" fmla="*/ 3473450 h 3778250"/>
              <a:gd name="connsiteX7" fmla="*/ 0 w 9144000"/>
              <a:gd name="connsiteY7" fmla="*/ 3778250 h 3778250"/>
              <a:gd name="connsiteX8" fmla="*/ 0 w 9144000"/>
              <a:gd name="connsiteY8" fmla="*/ 0 h 3778250"/>
              <a:gd name="connsiteX0" fmla="*/ 0 w 9144000"/>
              <a:gd name="connsiteY0" fmla="*/ 0 h 3778250"/>
              <a:gd name="connsiteX1" fmla="*/ 460678 w 9144000"/>
              <a:gd name="connsiteY1" fmla="*/ 2505 h 3778250"/>
              <a:gd name="connsiteX2" fmla="*/ 463631 w 9144000"/>
              <a:gd name="connsiteY2" fmla="*/ 1023384 h 3778250"/>
              <a:gd name="connsiteX3" fmla="*/ 1217523 w 9144000"/>
              <a:gd name="connsiteY3" fmla="*/ 1024449 h 3778250"/>
              <a:gd name="connsiteX4" fmla="*/ 1213464 w 9144000"/>
              <a:gd name="connsiteY4" fmla="*/ 1935 h 3778250"/>
              <a:gd name="connsiteX5" fmla="*/ 9144000 w 9144000"/>
              <a:gd name="connsiteY5" fmla="*/ 0 h 3778250"/>
              <a:gd name="connsiteX6" fmla="*/ 9144000 w 9144000"/>
              <a:gd name="connsiteY6" fmla="*/ 3769783 h 3778250"/>
              <a:gd name="connsiteX7" fmla="*/ 0 w 9144000"/>
              <a:gd name="connsiteY7" fmla="*/ 3778250 h 3778250"/>
              <a:gd name="connsiteX8" fmla="*/ 0 w 9144000"/>
              <a:gd name="connsiteY8" fmla="*/ 0 h 3778250"/>
              <a:gd name="connsiteX0" fmla="*/ 0 w 9144000"/>
              <a:gd name="connsiteY0" fmla="*/ 0 h 3769783"/>
              <a:gd name="connsiteX1" fmla="*/ 460678 w 9144000"/>
              <a:gd name="connsiteY1" fmla="*/ 2505 h 3769783"/>
              <a:gd name="connsiteX2" fmla="*/ 463631 w 9144000"/>
              <a:gd name="connsiteY2" fmla="*/ 1023384 h 3769783"/>
              <a:gd name="connsiteX3" fmla="*/ 1217523 w 9144000"/>
              <a:gd name="connsiteY3" fmla="*/ 1024449 h 3769783"/>
              <a:gd name="connsiteX4" fmla="*/ 1213464 w 9144000"/>
              <a:gd name="connsiteY4" fmla="*/ 1935 h 3769783"/>
              <a:gd name="connsiteX5" fmla="*/ 9144000 w 9144000"/>
              <a:gd name="connsiteY5" fmla="*/ 0 h 3769783"/>
              <a:gd name="connsiteX6" fmla="*/ 9144000 w 9144000"/>
              <a:gd name="connsiteY6" fmla="*/ 3769783 h 3769783"/>
              <a:gd name="connsiteX7" fmla="*/ 4812 w 9144000"/>
              <a:gd name="connsiteY7" fmla="*/ 3638684 h 3769783"/>
              <a:gd name="connsiteX8" fmla="*/ 0 w 9144000"/>
              <a:gd name="connsiteY8" fmla="*/ 0 h 3769783"/>
              <a:gd name="connsiteX0" fmla="*/ 0 w 9144000"/>
              <a:gd name="connsiteY0" fmla="*/ 0 h 3769783"/>
              <a:gd name="connsiteX1" fmla="*/ 460678 w 9144000"/>
              <a:gd name="connsiteY1" fmla="*/ 2505 h 3769783"/>
              <a:gd name="connsiteX2" fmla="*/ 463631 w 9144000"/>
              <a:gd name="connsiteY2" fmla="*/ 1023384 h 3769783"/>
              <a:gd name="connsiteX3" fmla="*/ 1217523 w 9144000"/>
              <a:gd name="connsiteY3" fmla="*/ 1024449 h 3769783"/>
              <a:gd name="connsiteX4" fmla="*/ 1213464 w 9144000"/>
              <a:gd name="connsiteY4" fmla="*/ 1935 h 3769783"/>
              <a:gd name="connsiteX5" fmla="*/ 9144000 w 9144000"/>
              <a:gd name="connsiteY5" fmla="*/ 0 h 3769783"/>
              <a:gd name="connsiteX6" fmla="*/ 9144000 w 9144000"/>
              <a:gd name="connsiteY6" fmla="*/ 3769783 h 3769783"/>
              <a:gd name="connsiteX7" fmla="*/ 4812 w 9144000"/>
              <a:gd name="connsiteY7" fmla="*/ 3763813 h 3769783"/>
              <a:gd name="connsiteX8" fmla="*/ 0 w 9144000"/>
              <a:gd name="connsiteY8" fmla="*/ 0 h 3769783"/>
              <a:gd name="connsiteX0" fmla="*/ 1 w 9144001"/>
              <a:gd name="connsiteY0" fmla="*/ 0 h 3769783"/>
              <a:gd name="connsiteX1" fmla="*/ 460679 w 9144001"/>
              <a:gd name="connsiteY1" fmla="*/ 2505 h 3769783"/>
              <a:gd name="connsiteX2" fmla="*/ 463632 w 9144001"/>
              <a:gd name="connsiteY2" fmla="*/ 1023384 h 3769783"/>
              <a:gd name="connsiteX3" fmla="*/ 1217524 w 9144001"/>
              <a:gd name="connsiteY3" fmla="*/ 1024449 h 3769783"/>
              <a:gd name="connsiteX4" fmla="*/ 1213465 w 9144001"/>
              <a:gd name="connsiteY4" fmla="*/ 1935 h 3769783"/>
              <a:gd name="connsiteX5" fmla="*/ 9144001 w 9144001"/>
              <a:gd name="connsiteY5" fmla="*/ 0 h 3769783"/>
              <a:gd name="connsiteX6" fmla="*/ 9144001 w 9144001"/>
              <a:gd name="connsiteY6" fmla="*/ 3769783 h 3769783"/>
              <a:gd name="connsiteX7" fmla="*/ 0 w 9144001"/>
              <a:gd name="connsiteY7" fmla="*/ 3768626 h 3769783"/>
              <a:gd name="connsiteX8" fmla="*/ 1 w 9144001"/>
              <a:gd name="connsiteY8" fmla="*/ 0 h 3769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4001" h="3769783">
                <a:moveTo>
                  <a:pt x="1" y="0"/>
                </a:moveTo>
                <a:lnTo>
                  <a:pt x="460679" y="2505"/>
                </a:lnTo>
                <a:cubicBezTo>
                  <a:pt x="467259" y="181367"/>
                  <a:pt x="460713" y="888442"/>
                  <a:pt x="463632" y="1023384"/>
                </a:cubicBezTo>
                <a:lnTo>
                  <a:pt x="1217524" y="1024449"/>
                </a:lnTo>
                <a:cubicBezTo>
                  <a:pt x="1217623" y="1021952"/>
                  <a:pt x="1212358" y="439565"/>
                  <a:pt x="1213465" y="1935"/>
                </a:cubicBezTo>
                <a:lnTo>
                  <a:pt x="9144001" y="0"/>
                </a:lnTo>
                <a:lnTo>
                  <a:pt x="9144001" y="3769783"/>
                </a:lnTo>
                <a:lnTo>
                  <a:pt x="0" y="3768626"/>
                </a:lnTo>
                <a:cubicBezTo>
                  <a:pt x="0" y="2512417"/>
                  <a:pt x="1" y="1256209"/>
                  <a:pt x="1" y="0"/>
                </a:cubicBezTo>
                <a:close/>
              </a:path>
            </a:pathLst>
          </a:custGeom>
          <a:solidFill>
            <a:srgbClr val="EEEFEE"/>
          </a:solidFill>
        </p:spPr>
        <p:txBody>
          <a:bodyPr anchor="ctr"/>
          <a:lstStyle>
            <a:lvl1pPr marL="0" indent="0" algn="ctr">
              <a:buNone/>
              <a:defRPr>
                <a:latin typeface="Helvetica" pitchFamily="34" charset="0"/>
              </a:defRPr>
            </a:lvl1pPr>
          </a:lstStyle>
          <a:p>
            <a:endParaRPr lang="fi-FI"/>
          </a:p>
        </p:txBody>
      </p:sp>
      <p:sp>
        <p:nvSpPr>
          <p:cNvPr id="8" name="Alatunnisteen paikkamerkki 4"/>
          <p:cNvSpPr>
            <a:spLocks noGrp="1"/>
          </p:cNvSpPr>
          <p:nvPr>
            <p:ph type="ftr" sz="quarter" idx="3"/>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a:solidFill>
                  <a:srgbClr val="002957"/>
                </a:solidFill>
              </a:rPr>
              <a:t>JYU. </a:t>
            </a:r>
            <a:r>
              <a:rPr lang="fi-FI" b="1"/>
              <a:t>Since 1863.</a:t>
            </a:r>
            <a:endParaRPr lang="fi-FI" b="1" dirty="0"/>
          </a:p>
        </p:txBody>
      </p:sp>
      <p:sp>
        <p:nvSpPr>
          <p:cNvPr id="9"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6" name="Suora yhdysviiva 15"/>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 name="Suora yhdysviiva 16"/>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1"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8.9.2022</a:t>
            </a:fld>
            <a:endParaRPr lang="fi-FI" dirty="0"/>
          </a:p>
        </p:txBody>
      </p:sp>
      <p:grpSp>
        <p:nvGrpSpPr>
          <p:cNvPr id="18" name="Group 17"/>
          <p:cNvGrpSpPr/>
          <p:nvPr userDrawn="1"/>
        </p:nvGrpSpPr>
        <p:grpSpPr>
          <a:xfrm>
            <a:off x="457201" y="0"/>
            <a:ext cx="763388" cy="1028096"/>
            <a:chOff x="457201" y="0"/>
            <a:chExt cx="763388" cy="1028096"/>
          </a:xfrm>
        </p:grpSpPr>
        <p:sp>
          <p:nvSpPr>
            <p:cNvPr id="19" name="Suorakulmio 18"/>
            <p:cNvSpPr/>
            <p:nvPr userDrawn="1"/>
          </p:nvSpPr>
          <p:spPr>
            <a:xfrm>
              <a:off x="457201" y="0"/>
              <a:ext cx="763388" cy="102809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pic>
          <p:nvPicPr>
            <p:cNvPr id="20" name="Kuva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7118" y="165903"/>
              <a:ext cx="323551" cy="736410"/>
            </a:xfrm>
            <a:prstGeom prst="rect">
              <a:avLst/>
            </a:prstGeom>
          </p:spPr>
        </p:pic>
      </p:grpSp>
      <p:sp>
        <p:nvSpPr>
          <p:cNvPr id="26" name="Otsikko 1"/>
          <p:cNvSpPr>
            <a:spLocks noGrp="1"/>
          </p:cNvSpPr>
          <p:nvPr>
            <p:ph type="title"/>
          </p:nvPr>
        </p:nvSpPr>
        <p:spPr>
          <a:xfrm>
            <a:off x="722313" y="4085663"/>
            <a:ext cx="7772400" cy="1043773"/>
          </a:xfrm>
        </p:spPr>
        <p:txBody>
          <a:bodyPr anchor="t">
            <a:normAutofit/>
          </a:bodyPr>
          <a:lstStyle>
            <a:lvl1pPr algn="l">
              <a:defRPr sz="3600" b="1" cap="none">
                <a:solidFill>
                  <a:schemeClr val="bg1"/>
                </a:solidFill>
                <a:latin typeface="Helvetica" pitchFamily="34" charset="0"/>
              </a:defRPr>
            </a:lvl1pPr>
          </a:lstStyle>
          <a:p>
            <a:r>
              <a:rPr lang="fi-FI" dirty="0"/>
              <a:t>Muokkaa perustyylejä naps.</a:t>
            </a:r>
          </a:p>
        </p:txBody>
      </p:sp>
      <p:sp>
        <p:nvSpPr>
          <p:cNvPr id="27" name="Suorakulmio 7"/>
          <p:cNvSpPr/>
          <p:nvPr userDrawn="1"/>
        </p:nvSpPr>
        <p:spPr>
          <a:xfrm>
            <a:off x="0" y="3764582"/>
            <a:ext cx="9144000" cy="11265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sp>
        <p:nvSpPr>
          <p:cNvPr id="28" name="Tekstin paikkamerkki 2"/>
          <p:cNvSpPr>
            <a:spLocks noGrp="1"/>
          </p:cNvSpPr>
          <p:nvPr>
            <p:ph idx="13" hasCustomPrompt="1"/>
          </p:nvPr>
        </p:nvSpPr>
        <p:spPr>
          <a:xfrm>
            <a:off x="722312" y="5314392"/>
            <a:ext cx="7842663" cy="1177718"/>
          </a:xfrm>
          <a:prstGeom prst="rect">
            <a:avLst/>
          </a:prstGeom>
        </p:spPr>
        <p:txBody>
          <a:bodyPr vert="horz" lIns="91440" tIns="45720" rIns="91440" bIns="45720" rtlCol="0">
            <a:noAutofit/>
          </a:bodyPr>
          <a:lstStyle>
            <a:lvl1pPr>
              <a:buClr>
                <a:schemeClr val="bg1"/>
              </a:buClr>
              <a:defRPr sz="2000" b="1">
                <a:solidFill>
                  <a:schemeClr val="bg1"/>
                </a:solidFill>
                <a:latin typeface="Helvetica" pitchFamily="34" charset="0"/>
              </a:defRPr>
            </a:lvl1pPr>
            <a:lvl2pPr>
              <a:defRPr sz="1800" b="1">
                <a:solidFill>
                  <a:schemeClr val="bg1"/>
                </a:solidFill>
              </a:defRPr>
            </a:lvl2pPr>
            <a:lvl3pPr>
              <a:defRPr sz="1600" b="1">
                <a:solidFill>
                  <a:schemeClr val="bg1"/>
                </a:solidFill>
              </a:defRPr>
            </a:lvl3pPr>
            <a:lvl4pPr>
              <a:defRPr sz="1400" b="1">
                <a:solidFill>
                  <a:schemeClr val="bg1"/>
                </a:solidFill>
              </a:defRPr>
            </a:lvl4pPr>
            <a:lvl5pPr>
              <a:defRPr sz="1400" b="1">
                <a:solidFill>
                  <a:schemeClr val="bg1"/>
                </a:solidFill>
              </a:defRPr>
            </a:lvl5pPr>
          </a:lstStyle>
          <a:p>
            <a:pPr lvl="0"/>
            <a:r>
              <a:rPr lang="fi-FI" dirty="0"/>
              <a:t>Muokkaa tekstin perustyylejä napsauttamalla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Osan ylätunniste">
    <p:spTree>
      <p:nvGrpSpPr>
        <p:cNvPr id="1" name=""/>
        <p:cNvGrpSpPr/>
        <p:nvPr/>
      </p:nvGrpSpPr>
      <p:grpSpPr>
        <a:xfrm>
          <a:off x="0" y="0"/>
          <a:ext cx="0" cy="0"/>
          <a:chOff x="0" y="0"/>
          <a:chExt cx="0" cy="0"/>
        </a:xfrm>
      </p:grpSpPr>
      <p:sp>
        <p:nvSpPr>
          <p:cNvPr id="25" name="Suorakulmio 6"/>
          <p:cNvSpPr/>
          <p:nvPr userDrawn="1"/>
        </p:nvSpPr>
        <p:spPr>
          <a:xfrm>
            <a:off x="0" y="3877234"/>
            <a:ext cx="9144000" cy="298076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sp>
        <p:nvSpPr>
          <p:cNvPr id="6" name="Kuvan paikkamerkki 5"/>
          <p:cNvSpPr>
            <a:spLocks noGrp="1"/>
          </p:cNvSpPr>
          <p:nvPr>
            <p:ph type="pic" sz="quarter" idx="12"/>
          </p:nvPr>
        </p:nvSpPr>
        <p:spPr>
          <a:xfrm>
            <a:off x="-2" y="-1"/>
            <a:ext cx="9144001" cy="3769783"/>
          </a:xfrm>
          <a:custGeom>
            <a:avLst/>
            <a:gdLst>
              <a:gd name="connsiteX0" fmla="*/ 0 w 9144000"/>
              <a:gd name="connsiteY0" fmla="*/ 0 h 3473450"/>
              <a:gd name="connsiteX1" fmla="*/ 9144000 w 9144000"/>
              <a:gd name="connsiteY1" fmla="*/ 0 h 3473450"/>
              <a:gd name="connsiteX2" fmla="*/ 9144000 w 9144000"/>
              <a:gd name="connsiteY2" fmla="*/ 3473450 h 3473450"/>
              <a:gd name="connsiteX3" fmla="*/ 0 w 9144000"/>
              <a:gd name="connsiteY3" fmla="*/ 3473450 h 3473450"/>
              <a:gd name="connsiteX4" fmla="*/ 0 w 9144000"/>
              <a:gd name="connsiteY4" fmla="*/ 0 h 3473450"/>
              <a:gd name="connsiteX0" fmla="*/ 0 w 9144000"/>
              <a:gd name="connsiteY0" fmla="*/ 0 h 3473450"/>
              <a:gd name="connsiteX1" fmla="*/ 419209 w 9144000"/>
              <a:gd name="connsiteY1" fmla="*/ 6165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394184 w 9144000"/>
              <a:gd name="connsiteY1" fmla="*/ 12421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419208 w 9144000"/>
              <a:gd name="connsiteY1" fmla="*/ 6165 h 3473450"/>
              <a:gd name="connsiteX2" fmla="*/ 9144000 w 9144000"/>
              <a:gd name="connsiteY2" fmla="*/ 0 h 3473450"/>
              <a:gd name="connsiteX3" fmla="*/ 9144000 w 9144000"/>
              <a:gd name="connsiteY3" fmla="*/ 3473450 h 3473450"/>
              <a:gd name="connsiteX4" fmla="*/ 0 w 9144000"/>
              <a:gd name="connsiteY4" fmla="*/ 3473450 h 3473450"/>
              <a:gd name="connsiteX5" fmla="*/ 0 w 9144000"/>
              <a:gd name="connsiteY5" fmla="*/ 0 h 3473450"/>
              <a:gd name="connsiteX0" fmla="*/ 0 w 9144000"/>
              <a:gd name="connsiteY0" fmla="*/ 0 h 3473450"/>
              <a:gd name="connsiteX1" fmla="*/ 419208 w 9144000"/>
              <a:gd name="connsiteY1" fmla="*/ 6165 h 3473450"/>
              <a:gd name="connsiteX2" fmla="*/ 444180 w 9144000"/>
              <a:gd name="connsiteY2" fmla="*/ 1144825 h 3473450"/>
              <a:gd name="connsiteX3" fmla="*/ 9144000 w 9144000"/>
              <a:gd name="connsiteY3" fmla="*/ 0 h 3473450"/>
              <a:gd name="connsiteX4" fmla="*/ 9144000 w 9144000"/>
              <a:gd name="connsiteY4" fmla="*/ 3473450 h 3473450"/>
              <a:gd name="connsiteX5" fmla="*/ 0 w 9144000"/>
              <a:gd name="connsiteY5" fmla="*/ 3473450 h 3473450"/>
              <a:gd name="connsiteX6" fmla="*/ 0 w 9144000"/>
              <a:gd name="connsiteY6" fmla="*/ 0 h 3473450"/>
              <a:gd name="connsiteX0" fmla="*/ 0 w 9144000"/>
              <a:gd name="connsiteY0" fmla="*/ 0 h 3473450"/>
              <a:gd name="connsiteX1" fmla="*/ 419208 w 9144000"/>
              <a:gd name="connsiteY1" fmla="*/ 6165 h 3473450"/>
              <a:gd name="connsiteX2" fmla="*/ 444180 w 9144000"/>
              <a:gd name="connsiteY2" fmla="*/ 1144825 h 3473450"/>
              <a:gd name="connsiteX3" fmla="*/ 1388843 w 9144000"/>
              <a:gd name="connsiteY3" fmla="*/ 6256 h 3473450"/>
              <a:gd name="connsiteX4" fmla="*/ 9144000 w 9144000"/>
              <a:gd name="connsiteY4" fmla="*/ 0 h 3473450"/>
              <a:gd name="connsiteX5" fmla="*/ 9144000 w 9144000"/>
              <a:gd name="connsiteY5" fmla="*/ 3473450 h 3473450"/>
              <a:gd name="connsiteX6" fmla="*/ 0 w 9144000"/>
              <a:gd name="connsiteY6" fmla="*/ 3473450 h 3473450"/>
              <a:gd name="connsiteX7" fmla="*/ 0 w 9144000"/>
              <a:gd name="connsiteY7"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70075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44180 w 9144000"/>
              <a:gd name="connsiteY2" fmla="*/ 114482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616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37507 w 9144000"/>
              <a:gd name="connsiteY1" fmla="*/ 104986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95099 w 9144000"/>
              <a:gd name="connsiteY3" fmla="*/ 113856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0459 w 9144000"/>
              <a:gd name="connsiteY3" fmla="*/ 1263011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28218 w 9144000"/>
              <a:gd name="connsiteY7" fmla="*/ 3473378 h 3473450"/>
              <a:gd name="connsiteX8" fmla="*/ 0 w 9144000"/>
              <a:gd name="connsiteY8" fmla="*/ 3473450 h 3473450"/>
              <a:gd name="connsiteX9" fmla="*/ 0 w 9144000"/>
              <a:gd name="connsiteY9"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625856 w 9144000"/>
              <a:gd name="connsiteY7" fmla="*/ 3473378 h 3473450"/>
              <a:gd name="connsiteX8" fmla="*/ 428218 w 9144000"/>
              <a:gd name="connsiteY8" fmla="*/ 3473378 h 3473450"/>
              <a:gd name="connsiteX9" fmla="*/ 0 w 9144000"/>
              <a:gd name="connsiteY9" fmla="*/ 3473450 h 3473450"/>
              <a:gd name="connsiteX10" fmla="*/ 0 w 9144000"/>
              <a:gd name="connsiteY10"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625856 w 9144000"/>
              <a:gd name="connsiteY8" fmla="*/ 3473378 h 3473450"/>
              <a:gd name="connsiteX9" fmla="*/ 428218 w 9144000"/>
              <a:gd name="connsiteY9" fmla="*/ 3473378 h 3473450"/>
              <a:gd name="connsiteX10" fmla="*/ 0 w 9144000"/>
              <a:gd name="connsiteY10" fmla="*/ 3473450 h 3473450"/>
              <a:gd name="connsiteX11" fmla="*/ 0 w 9144000"/>
              <a:gd name="connsiteY11"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589614 w 9144000"/>
              <a:gd name="connsiteY8" fmla="*/ 3469718 h 3473450"/>
              <a:gd name="connsiteX9" fmla="*/ 625856 w 9144000"/>
              <a:gd name="connsiteY9" fmla="*/ 3473378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625856 w 9144000"/>
              <a:gd name="connsiteY9" fmla="*/ 3473378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387779 w 9144000"/>
              <a:gd name="connsiteY3" fmla="*/ 114222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388843 w 9144000"/>
              <a:gd name="connsiteY4" fmla="*/ 625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248884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9289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512187 w 9144000"/>
              <a:gd name="connsiteY3" fmla="*/ 114222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22221 w 9144000"/>
              <a:gd name="connsiteY2" fmla="*/ 114116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19208 w 9144000"/>
              <a:gd name="connsiteY1" fmla="*/ 2505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7689 h 3473450"/>
              <a:gd name="connsiteX2" fmla="*/ 463690 w 9144000"/>
              <a:gd name="connsiteY2" fmla="*/ 1084145 h 3473450"/>
              <a:gd name="connsiteX3" fmla="*/ 1284105 w 9144000"/>
              <a:gd name="connsiteY3" fmla="*/ 1085209 h 3473450"/>
              <a:gd name="connsiteX4" fmla="*/ 1285170 w 9144000"/>
              <a:gd name="connsiteY4" fmla="*/ 11439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4112 h 3477562"/>
              <a:gd name="connsiteX1" fmla="*/ 460678 w 9144000"/>
              <a:gd name="connsiteY1" fmla="*/ 11801 h 3477562"/>
              <a:gd name="connsiteX2" fmla="*/ 463690 w 9144000"/>
              <a:gd name="connsiteY2" fmla="*/ 1088257 h 3477562"/>
              <a:gd name="connsiteX3" fmla="*/ 1284105 w 9144000"/>
              <a:gd name="connsiteY3" fmla="*/ 1089321 h 3477562"/>
              <a:gd name="connsiteX4" fmla="*/ 1290354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9296 h 3482746"/>
              <a:gd name="connsiteX1" fmla="*/ 460678 w 9144000"/>
              <a:gd name="connsiteY1" fmla="*/ 16985 h 3482746"/>
              <a:gd name="connsiteX2" fmla="*/ 463690 w 9144000"/>
              <a:gd name="connsiteY2" fmla="*/ 1093441 h 3482746"/>
              <a:gd name="connsiteX3" fmla="*/ 1284105 w 9144000"/>
              <a:gd name="connsiteY3" fmla="*/ 1094505 h 3482746"/>
              <a:gd name="connsiteX4" fmla="*/ 1414763 w 9144000"/>
              <a:gd name="connsiteY4" fmla="*/ 0 h 3482746"/>
              <a:gd name="connsiteX5" fmla="*/ 9144000 w 9144000"/>
              <a:gd name="connsiteY5" fmla="*/ 9296 h 3482746"/>
              <a:gd name="connsiteX6" fmla="*/ 9144000 w 9144000"/>
              <a:gd name="connsiteY6" fmla="*/ 3482746 h 3482746"/>
              <a:gd name="connsiteX7" fmla="*/ 4776273 w 9144000"/>
              <a:gd name="connsiteY7" fmla="*/ 3482674 h 3482746"/>
              <a:gd name="connsiteX8" fmla="*/ 4776273 w 9144000"/>
              <a:gd name="connsiteY8" fmla="*/ 2732366 h 3482746"/>
              <a:gd name="connsiteX9" fmla="*/ 424558 w 9144000"/>
              <a:gd name="connsiteY9" fmla="*/ 2728706 h 3482746"/>
              <a:gd name="connsiteX10" fmla="*/ 428218 w 9144000"/>
              <a:gd name="connsiteY10" fmla="*/ 3482674 h 3482746"/>
              <a:gd name="connsiteX11" fmla="*/ 0 w 9144000"/>
              <a:gd name="connsiteY11" fmla="*/ 3482746 h 3482746"/>
              <a:gd name="connsiteX12" fmla="*/ 0 w 9144000"/>
              <a:gd name="connsiteY12" fmla="*/ 9296 h 3482746"/>
              <a:gd name="connsiteX0" fmla="*/ 0 w 9144000"/>
              <a:gd name="connsiteY0" fmla="*/ 4112 h 3477562"/>
              <a:gd name="connsiteX1" fmla="*/ 460678 w 9144000"/>
              <a:gd name="connsiteY1" fmla="*/ 11801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5862 w 9144000"/>
              <a:gd name="connsiteY1" fmla="*/ 1434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90 w 9144000"/>
              <a:gd name="connsiteY2" fmla="*/ 1088257 h 3477562"/>
              <a:gd name="connsiteX3" fmla="*/ 1284105 w 9144000"/>
              <a:gd name="connsiteY3" fmla="*/ 108932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90 w 9144000"/>
              <a:gd name="connsiteY2" fmla="*/ 1088257 h 3477562"/>
              <a:gd name="connsiteX3" fmla="*/ 1272123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72123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13284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25266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118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80 w 9144000"/>
              <a:gd name="connsiteY2" fmla="*/ 1021449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753918 w 9144000"/>
              <a:gd name="connsiteY2" fmla="*/ 1432687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75727 w 9144000"/>
              <a:gd name="connsiteY2" fmla="*/ 1499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75727 w 9144000"/>
              <a:gd name="connsiteY2" fmla="*/ 1499211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626918 w 9144000"/>
              <a:gd name="connsiteY2" fmla="*/ 1517354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57584 w 9144000"/>
              <a:gd name="connsiteY2" fmla="*/ 1523402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9679 w 9144000"/>
              <a:gd name="connsiteY2" fmla="*/ 1033544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584583 w 9144000"/>
              <a:gd name="connsiteY2" fmla="*/ 1172639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31 w 9144000"/>
              <a:gd name="connsiteY2" fmla="*/ 1027496 h 3477562"/>
              <a:gd name="connsiteX3" fmla="*/ 1290095 w 9144000"/>
              <a:gd name="connsiteY3" fmla="*/ 1119275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4112 h 3477562"/>
              <a:gd name="connsiteX1" fmla="*/ 460678 w 9144000"/>
              <a:gd name="connsiteY1" fmla="*/ 6617 h 3477562"/>
              <a:gd name="connsiteX2" fmla="*/ 463631 w 9144000"/>
              <a:gd name="connsiteY2" fmla="*/ 1027496 h 3477562"/>
              <a:gd name="connsiteX3" fmla="*/ 1217523 w 9144000"/>
              <a:gd name="connsiteY3" fmla="*/ 1028561 h 3477562"/>
              <a:gd name="connsiteX4" fmla="*/ 1279988 w 9144000"/>
              <a:gd name="connsiteY4" fmla="*/ 0 h 3477562"/>
              <a:gd name="connsiteX5" fmla="*/ 9144000 w 9144000"/>
              <a:gd name="connsiteY5" fmla="*/ 4112 h 3477562"/>
              <a:gd name="connsiteX6" fmla="*/ 9144000 w 9144000"/>
              <a:gd name="connsiteY6" fmla="*/ 3477562 h 3477562"/>
              <a:gd name="connsiteX7" fmla="*/ 4776273 w 9144000"/>
              <a:gd name="connsiteY7" fmla="*/ 3477490 h 3477562"/>
              <a:gd name="connsiteX8" fmla="*/ 4776273 w 9144000"/>
              <a:gd name="connsiteY8" fmla="*/ 2727182 h 3477562"/>
              <a:gd name="connsiteX9" fmla="*/ 424558 w 9144000"/>
              <a:gd name="connsiteY9" fmla="*/ 2723522 h 3477562"/>
              <a:gd name="connsiteX10" fmla="*/ 428218 w 9144000"/>
              <a:gd name="connsiteY10" fmla="*/ 3477490 h 3477562"/>
              <a:gd name="connsiteX11" fmla="*/ 0 w 9144000"/>
              <a:gd name="connsiteY11" fmla="*/ 3477562 h 3477562"/>
              <a:gd name="connsiteX12" fmla="*/ 0 w 9144000"/>
              <a:gd name="connsiteY12" fmla="*/ 4112 h 3477562"/>
              <a:gd name="connsiteX0" fmla="*/ 0 w 9144000"/>
              <a:gd name="connsiteY0" fmla="*/ 22255 h 3495705"/>
              <a:gd name="connsiteX1" fmla="*/ 460678 w 9144000"/>
              <a:gd name="connsiteY1" fmla="*/ 24760 h 3495705"/>
              <a:gd name="connsiteX2" fmla="*/ 463631 w 9144000"/>
              <a:gd name="connsiteY2" fmla="*/ 1045639 h 3495705"/>
              <a:gd name="connsiteX3" fmla="*/ 1217523 w 9144000"/>
              <a:gd name="connsiteY3" fmla="*/ 1046704 h 3495705"/>
              <a:gd name="connsiteX4" fmla="*/ 1207416 w 9144000"/>
              <a:gd name="connsiteY4" fmla="*/ 0 h 3495705"/>
              <a:gd name="connsiteX5" fmla="*/ 9144000 w 9144000"/>
              <a:gd name="connsiteY5" fmla="*/ 22255 h 3495705"/>
              <a:gd name="connsiteX6" fmla="*/ 9144000 w 9144000"/>
              <a:gd name="connsiteY6" fmla="*/ 3495705 h 3495705"/>
              <a:gd name="connsiteX7" fmla="*/ 4776273 w 9144000"/>
              <a:gd name="connsiteY7" fmla="*/ 3495633 h 3495705"/>
              <a:gd name="connsiteX8" fmla="*/ 4776273 w 9144000"/>
              <a:gd name="connsiteY8" fmla="*/ 2745325 h 3495705"/>
              <a:gd name="connsiteX9" fmla="*/ 424558 w 9144000"/>
              <a:gd name="connsiteY9" fmla="*/ 2741665 h 3495705"/>
              <a:gd name="connsiteX10" fmla="*/ 428218 w 9144000"/>
              <a:gd name="connsiteY10" fmla="*/ 3495633 h 3495705"/>
              <a:gd name="connsiteX11" fmla="*/ 0 w 9144000"/>
              <a:gd name="connsiteY11" fmla="*/ 3495705 h 3495705"/>
              <a:gd name="connsiteX12" fmla="*/ 0 w 9144000"/>
              <a:gd name="connsiteY12" fmla="*/ 22255 h 3495705"/>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189273 w 9144000"/>
              <a:gd name="connsiteY4" fmla="*/ 74506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07416 w 9144000"/>
              <a:gd name="connsiteY4" fmla="*/ 7983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189273 w 9144000"/>
              <a:gd name="connsiteY4" fmla="*/ 80554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194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4558 w 9144000"/>
              <a:gd name="connsiteY9" fmla="*/ 2736343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991824 w 9144000"/>
              <a:gd name="connsiteY9" fmla="*/ 3142743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1008757 w 9144000"/>
              <a:gd name="connsiteY9" fmla="*/ 3151210 h 3473450"/>
              <a:gd name="connsiteX10" fmla="*/ 428218 w 9144000"/>
              <a:gd name="connsiteY10" fmla="*/ 3473378 h 3473450"/>
              <a:gd name="connsiteX11" fmla="*/ 0 w 9144000"/>
              <a:gd name="connsiteY11" fmla="*/ 3473450 h 3473450"/>
              <a:gd name="connsiteX12" fmla="*/ 0 w 9144000"/>
              <a:gd name="connsiteY12"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776273 w 9144000"/>
              <a:gd name="connsiteY8" fmla="*/ 2723070 h 3473450"/>
              <a:gd name="connsiteX9" fmla="*/ 428218 w 9144000"/>
              <a:gd name="connsiteY9" fmla="*/ 3473378 h 3473450"/>
              <a:gd name="connsiteX10" fmla="*/ 0 w 9144000"/>
              <a:gd name="connsiteY10" fmla="*/ 3473450 h 3473450"/>
              <a:gd name="connsiteX11" fmla="*/ 0 w 9144000"/>
              <a:gd name="connsiteY11"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776273 w 9144000"/>
              <a:gd name="connsiteY7" fmla="*/ 3473378 h 3473450"/>
              <a:gd name="connsiteX8" fmla="*/ 428218 w 9144000"/>
              <a:gd name="connsiteY8" fmla="*/ 3473378 h 3473450"/>
              <a:gd name="connsiteX9" fmla="*/ 0 w 9144000"/>
              <a:gd name="connsiteY9" fmla="*/ 3473450 h 3473450"/>
              <a:gd name="connsiteX10" fmla="*/ 0 w 9144000"/>
              <a:gd name="connsiteY10"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428218 w 9144000"/>
              <a:gd name="connsiteY7" fmla="*/ 3473378 h 3473450"/>
              <a:gd name="connsiteX8" fmla="*/ 0 w 9144000"/>
              <a:gd name="connsiteY8" fmla="*/ 3473450 h 3473450"/>
              <a:gd name="connsiteX9" fmla="*/ 0 w 9144000"/>
              <a:gd name="connsiteY9" fmla="*/ 0 h 3473450"/>
              <a:gd name="connsiteX0" fmla="*/ 0 w 9144000"/>
              <a:gd name="connsiteY0" fmla="*/ 0 h 3473450"/>
              <a:gd name="connsiteX1" fmla="*/ 460678 w 9144000"/>
              <a:gd name="connsiteY1" fmla="*/ 2505 h 3473450"/>
              <a:gd name="connsiteX2" fmla="*/ 463631 w 9144000"/>
              <a:gd name="connsiteY2" fmla="*/ 1023384 h 3473450"/>
              <a:gd name="connsiteX3" fmla="*/ 1217523 w 9144000"/>
              <a:gd name="connsiteY3" fmla="*/ 1024449 h 3473450"/>
              <a:gd name="connsiteX4" fmla="*/ 1213464 w 9144000"/>
              <a:gd name="connsiteY4" fmla="*/ 1935 h 3473450"/>
              <a:gd name="connsiteX5" fmla="*/ 9144000 w 9144000"/>
              <a:gd name="connsiteY5" fmla="*/ 0 h 3473450"/>
              <a:gd name="connsiteX6" fmla="*/ 9144000 w 9144000"/>
              <a:gd name="connsiteY6" fmla="*/ 3473450 h 3473450"/>
              <a:gd name="connsiteX7" fmla="*/ 0 w 9144000"/>
              <a:gd name="connsiteY7" fmla="*/ 3473450 h 3473450"/>
              <a:gd name="connsiteX8" fmla="*/ 0 w 9144000"/>
              <a:gd name="connsiteY8" fmla="*/ 0 h 3473450"/>
              <a:gd name="connsiteX0" fmla="*/ 0 w 9144000"/>
              <a:gd name="connsiteY0" fmla="*/ 0 h 3778250"/>
              <a:gd name="connsiteX1" fmla="*/ 460678 w 9144000"/>
              <a:gd name="connsiteY1" fmla="*/ 2505 h 3778250"/>
              <a:gd name="connsiteX2" fmla="*/ 463631 w 9144000"/>
              <a:gd name="connsiteY2" fmla="*/ 1023384 h 3778250"/>
              <a:gd name="connsiteX3" fmla="*/ 1217523 w 9144000"/>
              <a:gd name="connsiteY3" fmla="*/ 1024449 h 3778250"/>
              <a:gd name="connsiteX4" fmla="*/ 1213464 w 9144000"/>
              <a:gd name="connsiteY4" fmla="*/ 1935 h 3778250"/>
              <a:gd name="connsiteX5" fmla="*/ 9144000 w 9144000"/>
              <a:gd name="connsiteY5" fmla="*/ 0 h 3778250"/>
              <a:gd name="connsiteX6" fmla="*/ 9144000 w 9144000"/>
              <a:gd name="connsiteY6" fmla="*/ 3473450 h 3778250"/>
              <a:gd name="connsiteX7" fmla="*/ 0 w 9144000"/>
              <a:gd name="connsiteY7" fmla="*/ 3778250 h 3778250"/>
              <a:gd name="connsiteX8" fmla="*/ 0 w 9144000"/>
              <a:gd name="connsiteY8" fmla="*/ 0 h 3778250"/>
              <a:gd name="connsiteX0" fmla="*/ 0 w 9144000"/>
              <a:gd name="connsiteY0" fmla="*/ 0 h 3778250"/>
              <a:gd name="connsiteX1" fmla="*/ 460678 w 9144000"/>
              <a:gd name="connsiteY1" fmla="*/ 2505 h 3778250"/>
              <a:gd name="connsiteX2" fmla="*/ 463631 w 9144000"/>
              <a:gd name="connsiteY2" fmla="*/ 1023384 h 3778250"/>
              <a:gd name="connsiteX3" fmla="*/ 1217523 w 9144000"/>
              <a:gd name="connsiteY3" fmla="*/ 1024449 h 3778250"/>
              <a:gd name="connsiteX4" fmla="*/ 1213464 w 9144000"/>
              <a:gd name="connsiteY4" fmla="*/ 1935 h 3778250"/>
              <a:gd name="connsiteX5" fmla="*/ 9144000 w 9144000"/>
              <a:gd name="connsiteY5" fmla="*/ 0 h 3778250"/>
              <a:gd name="connsiteX6" fmla="*/ 9144000 w 9144000"/>
              <a:gd name="connsiteY6" fmla="*/ 3769783 h 3778250"/>
              <a:gd name="connsiteX7" fmla="*/ 0 w 9144000"/>
              <a:gd name="connsiteY7" fmla="*/ 3778250 h 3778250"/>
              <a:gd name="connsiteX8" fmla="*/ 0 w 9144000"/>
              <a:gd name="connsiteY8" fmla="*/ 0 h 3778250"/>
              <a:gd name="connsiteX0" fmla="*/ 0 w 9144000"/>
              <a:gd name="connsiteY0" fmla="*/ 0 h 3769783"/>
              <a:gd name="connsiteX1" fmla="*/ 460678 w 9144000"/>
              <a:gd name="connsiteY1" fmla="*/ 2505 h 3769783"/>
              <a:gd name="connsiteX2" fmla="*/ 463631 w 9144000"/>
              <a:gd name="connsiteY2" fmla="*/ 1023384 h 3769783"/>
              <a:gd name="connsiteX3" fmla="*/ 1217523 w 9144000"/>
              <a:gd name="connsiteY3" fmla="*/ 1024449 h 3769783"/>
              <a:gd name="connsiteX4" fmla="*/ 1213464 w 9144000"/>
              <a:gd name="connsiteY4" fmla="*/ 1935 h 3769783"/>
              <a:gd name="connsiteX5" fmla="*/ 9144000 w 9144000"/>
              <a:gd name="connsiteY5" fmla="*/ 0 h 3769783"/>
              <a:gd name="connsiteX6" fmla="*/ 9144000 w 9144000"/>
              <a:gd name="connsiteY6" fmla="*/ 3769783 h 3769783"/>
              <a:gd name="connsiteX7" fmla="*/ 4812 w 9144000"/>
              <a:gd name="connsiteY7" fmla="*/ 3638684 h 3769783"/>
              <a:gd name="connsiteX8" fmla="*/ 0 w 9144000"/>
              <a:gd name="connsiteY8" fmla="*/ 0 h 3769783"/>
              <a:gd name="connsiteX0" fmla="*/ 0 w 9144000"/>
              <a:gd name="connsiteY0" fmla="*/ 0 h 3769783"/>
              <a:gd name="connsiteX1" fmla="*/ 460678 w 9144000"/>
              <a:gd name="connsiteY1" fmla="*/ 2505 h 3769783"/>
              <a:gd name="connsiteX2" fmla="*/ 463631 w 9144000"/>
              <a:gd name="connsiteY2" fmla="*/ 1023384 h 3769783"/>
              <a:gd name="connsiteX3" fmla="*/ 1217523 w 9144000"/>
              <a:gd name="connsiteY3" fmla="*/ 1024449 h 3769783"/>
              <a:gd name="connsiteX4" fmla="*/ 1213464 w 9144000"/>
              <a:gd name="connsiteY4" fmla="*/ 1935 h 3769783"/>
              <a:gd name="connsiteX5" fmla="*/ 9144000 w 9144000"/>
              <a:gd name="connsiteY5" fmla="*/ 0 h 3769783"/>
              <a:gd name="connsiteX6" fmla="*/ 9144000 w 9144000"/>
              <a:gd name="connsiteY6" fmla="*/ 3769783 h 3769783"/>
              <a:gd name="connsiteX7" fmla="*/ 4812 w 9144000"/>
              <a:gd name="connsiteY7" fmla="*/ 3763813 h 3769783"/>
              <a:gd name="connsiteX8" fmla="*/ 0 w 9144000"/>
              <a:gd name="connsiteY8" fmla="*/ 0 h 3769783"/>
              <a:gd name="connsiteX0" fmla="*/ 1 w 9144001"/>
              <a:gd name="connsiteY0" fmla="*/ 0 h 3769783"/>
              <a:gd name="connsiteX1" fmla="*/ 460679 w 9144001"/>
              <a:gd name="connsiteY1" fmla="*/ 2505 h 3769783"/>
              <a:gd name="connsiteX2" fmla="*/ 463632 w 9144001"/>
              <a:gd name="connsiteY2" fmla="*/ 1023384 h 3769783"/>
              <a:gd name="connsiteX3" fmla="*/ 1217524 w 9144001"/>
              <a:gd name="connsiteY3" fmla="*/ 1024449 h 3769783"/>
              <a:gd name="connsiteX4" fmla="*/ 1213465 w 9144001"/>
              <a:gd name="connsiteY4" fmla="*/ 1935 h 3769783"/>
              <a:gd name="connsiteX5" fmla="*/ 9144001 w 9144001"/>
              <a:gd name="connsiteY5" fmla="*/ 0 h 3769783"/>
              <a:gd name="connsiteX6" fmla="*/ 9144001 w 9144001"/>
              <a:gd name="connsiteY6" fmla="*/ 3769783 h 3769783"/>
              <a:gd name="connsiteX7" fmla="*/ 0 w 9144001"/>
              <a:gd name="connsiteY7" fmla="*/ 3768626 h 3769783"/>
              <a:gd name="connsiteX8" fmla="*/ 1 w 9144001"/>
              <a:gd name="connsiteY8" fmla="*/ 0 h 3769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4001" h="3769783">
                <a:moveTo>
                  <a:pt x="1" y="0"/>
                </a:moveTo>
                <a:lnTo>
                  <a:pt x="460679" y="2505"/>
                </a:lnTo>
                <a:cubicBezTo>
                  <a:pt x="467259" y="181367"/>
                  <a:pt x="460713" y="888442"/>
                  <a:pt x="463632" y="1023384"/>
                </a:cubicBezTo>
                <a:lnTo>
                  <a:pt x="1217524" y="1024449"/>
                </a:lnTo>
                <a:cubicBezTo>
                  <a:pt x="1217623" y="1021952"/>
                  <a:pt x="1212358" y="439565"/>
                  <a:pt x="1213465" y="1935"/>
                </a:cubicBezTo>
                <a:lnTo>
                  <a:pt x="9144001" y="0"/>
                </a:lnTo>
                <a:lnTo>
                  <a:pt x="9144001" y="3769783"/>
                </a:lnTo>
                <a:lnTo>
                  <a:pt x="0" y="3768626"/>
                </a:lnTo>
                <a:cubicBezTo>
                  <a:pt x="0" y="2512417"/>
                  <a:pt x="1" y="1256209"/>
                  <a:pt x="1" y="0"/>
                </a:cubicBezTo>
                <a:close/>
              </a:path>
            </a:pathLst>
          </a:custGeom>
          <a:solidFill>
            <a:srgbClr val="EEEFEE"/>
          </a:solidFill>
        </p:spPr>
        <p:txBody>
          <a:bodyPr anchor="ctr"/>
          <a:lstStyle>
            <a:lvl1pPr marL="0" indent="0" algn="ctr">
              <a:buNone/>
              <a:defRPr>
                <a:latin typeface="Helvetica" pitchFamily="34" charset="0"/>
              </a:defRPr>
            </a:lvl1pPr>
          </a:lstStyle>
          <a:p>
            <a:endParaRPr lang="fi-FI"/>
          </a:p>
        </p:txBody>
      </p:sp>
      <p:sp>
        <p:nvSpPr>
          <p:cNvPr id="8" name="Alatunnisteen paikkamerkki 4"/>
          <p:cNvSpPr>
            <a:spLocks noGrp="1"/>
          </p:cNvSpPr>
          <p:nvPr>
            <p:ph type="ftr" sz="quarter" idx="3"/>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dirty="0">
                <a:solidFill>
                  <a:srgbClr val="FF0000"/>
                </a:solidFill>
              </a:rPr>
              <a:t>JYU. </a:t>
            </a:r>
            <a:r>
              <a:rPr lang="fi-FI" b="1" dirty="0" err="1"/>
              <a:t>Since</a:t>
            </a:r>
            <a:r>
              <a:rPr lang="fi-FI" b="1" dirty="0"/>
              <a:t> 1863.</a:t>
            </a:r>
          </a:p>
        </p:txBody>
      </p:sp>
      <p:sp>
        <p:nvSpPr>
          <p:cNvPr id="9"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6" name="Suora yhdysviiva 15"/>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 name="Suora yhdysviiva 16"/>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1"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8.9.2022</a:t>
            </a:fld>
            <a:endParaRPr lang="fi-FI" dirty="0"/>
          </a:p>
        </p:txBody>
      </p:sp>
      <p:sp>
        <p:nvSpPr>
          <p:cNvPr id="26" name="Otsikko 1"/>
          <p:cNvSpPr>
            <a:spLocks noGrp="1"/>
          </p:cNvSpPr>
          <p:nvPr>
            <p:ph type="title"/>
          </p:nvPr>
        </p:nvSpPr>
        <p:spPr>
          <a:xfrm>
            <a:off x="722313" y="4085663"/>
            <a:ext cx="7772400" cy="1043773"/>
          </a:xfrm>
        </p:spPr>
        <p:txBody>
          <a:bodyPr anchor="t">
            <a:normAutofit/>
          </a:bodyPr>
          <a:lstStyle>
            <a:lvl1pPr algn="l">
              <a:defRPr sz="3600" b="1" cap="none">
                <a:solidFill>
                  <a:schemeClr val="bg1"/>
                </a:solidFill>
                <a:latin typeface="Helvetica" pitchFamily="34" charset="0"/>
              </a:defRPr>
            </a:lvl1pPr>
          </a:lstStyle>
          <a:p>
            <a:r>
              <a:rPr lang="fi-FI" dirty="0"/>
              <a:t>Muokkaa perustyylejä naps.</a:t>
            </a:r>
          </a:p>
        </p:txBody>
      </p:sp>
      <p:sp>
        <p:nvSpPr>
          <p:cNvPr id="27" name="Suorakulmio 7"/>
          <p:cNvSpPr/>
          <p:nvPr userDrawn="1"/>
        </p:nvSpPr>
        <p:spPr>
          <a:xfrm>
            <a:off x="0" y="3764582"/>
            <a:ext cx="9144000" cy="11265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sp>
        <p:nvSpPr>
          <p:cNvPr id="28" name="Tekstin paikkamerkki 2"/>
          <p:cNvSpPr>
            <a:spLocks noGrp="1"/>
          </p:cNvSpPr>
          <p:nvPr>
            <p:ph idx="13" hasCustomPrompt="1"/>
          </p:nvPr>
        </p:nvSpPr>
        <p:spPr>
          <a:xfrm>
            <a:off x="722312" y="5314392"/>
            <a:ext cx="7842663" cy="1177718"/>
          </a:xfrm>
          <a:prstGeom prst="rect">
            <a:avLst/>
          </a:prstGeom>
        </p:spPr>
        <p:txBody>
          <a:bodyPr vert="horz" lIns="91440" tIns="45720" rIns="91440" bIns="45720" rtlCol="0">
            <a:noAutofit/>
          </a:bodyPr>
          <a:lstStyle>
            <a:lvl1pPr>
              <a:buClr>
                <a:schemeClr val="bg1"/>
              </a:buClr>
              <a:defRPr sz="2000" b="1">
                <a:solidFill>
                  <a:schemeClr val="bg1"/>
                </a:solidFill>
                <a:latin typeface="Helvetica" pitchFamily="34" charset="0"/>
              </a:defRPr>
            </a:lvl1pPr>
            <a:lvl2pPr>
              <a:defRPr sz="1800" b="1">
                <a:solidFill>
                  <a:schemeClr val="bg1"/>
                </a:solidFill>
              </a:defRPr>
            </a:lvl2pPr>
            <a:lvl3pPr>
              <a:defRPr sz="1600" b="1">
                <a:solidFill>
                  <a:schemeClr val="bg1"/>
                </a:solidFill>
              </a:defRPr>
            </a:lvl3pPr>
            <a:lvl4pPr>
              <a:defRPr sz="1400" b="1">
                <a:solidFill>
                  <a:schemeClr val="bg1"/>
                </a:solidFill>
              </a:defRPr>
            </a:lvl4pPr>
            <a:lvl5pPr>
              <a:defRPr sz="1400" b="1">
                <a:solidFill>
                  <a:schemeClr val="bg1"/>
                </a:solidFill>
              </a:defRPr>
            </a:lvl5pPr>
          </a:lstStyle>
          <a:p>
            <a:pPr lvl="0"/>
            <a:r>
              <a:rPr lang="fi-FI" dirty="0"/>
              <a:t>Muokkaa tekstin perustyylejä napsauttamalla</a:t>
            </a:r>
          </a:p>
        </p:txBody>
      </p:sp>
      <p:grpSp>
        <p:nvGrpSpPr>
          <p:cNvPr id="15" name="Group 14"/>
          <p:cNvGrpSpPr/>
          <p:nvPr userDrawn="1"/>
        </p:nvGrpSpPr>
        <p:grpSpPr>
          <a:xfrm>
            <a:off x="457201" y="0"/>
            <a:ext cx="763388" cy="1028096"/>
            <a:chOff x="457200" y="0"/>
            <a:chExt cx="763388" cy="1028096"/>
          </a:xfrm>
        </p:grpSpPr>
        <p:sp>
          <p:nvSpPr>
            <p:cNvPr id="22" name="Suorakulmio 15"/>
            <p:cNvSpPr/>
            <p:nvPr userDrawn="1"/>
          </p:nvSpPr>
          <p:spPr>
            <a:xfrm>
              <a:off x="457200" y="0"/>
              <a:ext cx="763388" cy="102809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pic>
          <p:nvPicPr>
            <p:cNvPr id="23" name="Kuva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7117" y="165903"/>
              <a:ext cx="323551" cy="736410"/>
            </a:xfrm>
            <a:prstGeom prst="rect">
              <a:avLst/>
            </a:prstGeom>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Otsikko ja sisältö">
    <p:spTree>
      <p:nvGrpSpPr>
        <p:cNvPr id="1" name=""/>
        <p:cNvGrpSpPr/>
        <p:nvPr/>
      </p:nvGrpSpPr>
      <p:grpSpPr>
        <a:xfrm>
          <a:off x="0" y="0"/>
          <a:ext cx="0" cy="0"/>
          <a:chOff x="0" y="0"/>
          <a:chExt cx="0" cy="0"/>
        </a:xfrm>
      </p:grpSpPr>
      <p:sp>
        <p:nvSpPr>
          <p:cNvPr id="10"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5"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dirty="0">
                <a:solidFill>
                  <a:srgbClr val="FF0000"/>
                </a:solidFill>
              </a:rPr>
              <a:t>JYU. </a:t>
            </a:r>
            <a:r>
              <a:rPr lang="fi-FI" b="1" dirty="0" err="1"/>
              <a:t>Since</a:t>
            </a:r>
            <a:r>
              <a:rPr lang="fi-FI" b="1" dirty="0"/>
              <a:t> 1863.</a:t>
            </a:r>
          </a:p>
        </p:txBody>
      </p:sp>
      <p:sp>
        <p:nvSpPr>
          <p:cNvPr id="6" name="Dian numeron paikkamerkki 5"/>
          <p:cNvSpPr>
            <a:spLocks noGrp="1"/>
          </p:cNvSpPr>
          <p:nvPr>
            <p:ph type="sldNum" sz="quarter" idx="12"/>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4" name="Suora yhdysviiva 13"/>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5" name="Suora yhdysviiva 14"/>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1" name="Otsikon paikkamerkki 1"/>
          <p:cNvSpPr>
            <a:spLocks noGrp="1"/>
          </p:cNvSpPr>
          <p:nvPr>
            <p:ph type="title"/>
          </p:nvPr>
        </p:nvSpPr>
        <p:spPr>
          <a:xfrm>
            <a:off x="457200" y="637578"/>
            <a:ext cx="7368419" cy="1019912"/>
          </a:xfrm>
          <a:prstGeom prst="rect">
            <a:avLst/>
          </a:prstGeom>
        </p:spPr>
        <p:txBody>
          <a:bodyPr vert="horz" lIns="91440" tIns="45720" rIns="91440" bIns="45720" rtlCol="0" anchor="ctr">
            <a:normAutofit/>
          </a:bodyPr>
          <a:lstStyle>
            <a:lvl1pPr>
              <a:defRPr>
                <a:latin typeface="Helvetica" pitchFamily="34" charset="0"/>
              </a:defRPr>
            </a:lvl1pPr>
          </a:lstStyle>
          <a:p>
            <a:r>
              <a:rPr lang="fi-FI" dirty="0"/>
              <a:t>Muokkaa perustyylejä naps.</a:t>
            </a:r>
          </a:p>
        </p:txBody>
      </p:sp>
      <p:sp>
        <p:nvSpPr>
          <p:cNvPr id="13" name="Tekstin paikkamerkki 2"/>
          <p:cNvSpPr>
            <a:spLocks noGrp="1"/>
          </p:cNvSpPr>
          <p:nvPr>
            <p:ph idx="1"/>
          </p:nvPr>
        </p:nvSpPr>
        <p:spPr>
          <a:xfrm>
            <a:off x="457200" y="1844699"/>
            <a:ext cx="8229600" cy="4557156"/>
          </a:xfrm>
          <a:prstGeom prst="rect">
            <a:avLst/>
          </a:prstGeom>
        </p:spPr>
        <p:txBody>
          <a:bodyPr vert="horz" lIns="91440" tIns="45720" rIns="91440" bIns="45720" rtlCol="0">
            <a:normAutofit/>
          </a:bodyPr>
          <a:lstStyle>
            <a:lvl1pPr>
              <a:defRPr>
                <a:latin typeface="Helvetica" pitchFamily="34" charset="0"/>
              </a:defRPr>
            </a:lvl1pPr>
            <a:lvl2pPr>
              <a:defRPr>
                <a:latin typeface="Helvetica" pitchFamily="34" charset="0"/>
              </a:defRPr>
            </a:lvl2pPr>
            <a:lvl3pPr>
              <a:defRPr>
                <a:latin typeface="Helvetica" pitchFamily="34" charset="0"/>
              </a:defRPr>
            </a:lvl3pPr>
            <a:lvl4pPr>
              <a:defRPr>
                <a:latin typeface="Helvetica" pitchFamily="34" charset="0"/>
              </a:defRPr>
            </a:lvl4pPr>
            <a:lvl5pPr>
              <a:defRPr>
                <a:latin typeface="Helvetica" pitchFamily="34" charset="0"/>
              </a:defRPr>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2"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8.9.2022</a:t>
            </a:fld>
            <a:endParaRPr lang="fi-FI" dirty="0"/>
          </a:p>
        </p:txBody>
      </p:sp>
    </p:spTree>
    <p:extLst>
      <p:ext uri="{BB962C8B-B14F-4D97-AF65-F5344CB8AC3E}">
        <p14:creationId xmlns:p14="http://schemas.microsoft.com/office/powerpoint/2010/main" val="1518678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17"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2" name="Otsikko 1"/>
          <p:cNvSpPr>
            <a:spLocks noGrp="1"/>
          </p:cNvSpPr>
          <p:nvPr>
            <p:ph type="title"/>
          </p:nvPr>
        </p:nvSpPr>
        <p:spPr/>
        <p:txBody>
          <a:bodyPr/>
          <a:lstStyle>
            <a:lvl1pPr>
              <a:defRPr>
                <a:latin typeface="Helvetica" pitchFamily="34" charset="0"/>
              </a:defRPr>
            </a:lvl1pPr>
          </a:lstStyle>
          <a:p>
            <a:r>
              <a:rPr lang="fi-FI" dirty="0"/>
              <a:t>Muokkaa perustyylejä naps.</a:t>
            </a:r>
          </a:p>
        </p:txBody>
      </p:sp>
      <p:sp>
        <p:nvSpPr>
          <p:cNvPr id="3" name="Sisällön paikkamerkki 2"/>
          <p:cNvSpPr>
            <a:spLocks noGrp="1"/>
          </p:cNvSpPr>
          <p:nvPr>
            <p:ph sz="half" idx="1"/>
          </p:nvPr>
        </p:nvSpPr>
        <p:spPr>
          <a:xfrm>
            <a:off x="457200" y="1844698"/>
            <a:ext cx="4038600" cy="4557157"/>
          </a:xfrm>
        </p:spPr>
        <p:txBody>
          <a:bodyPr/>
          <a:lstStyle>
            <a:lvl1pPr>
              <a:defRPr sz="2800">
                <a:latin typeface="Helvetica" pitchFamily="34" charset="0"/>
              </a:defRPr>
            </a:lvl1pPr>
            <a:lvl2pPr>
              <a:defRPr sz="2400">
                <a:latin typeface="Helvetica" pitchFamily="34" charset="0"/>
              </a:defRPr>
            </a:lvl2pPr>
            <a:lvl3pPr>
              <a:defRPr sz="2000">
                <a:latin typeface="Helvetica" pitchFamily="34" charset="0"/>
              </a:defRPr>
            </a:lvl3pPr>
            <a:lvl4pPr>
              <a:defRPr sz="1800">
                <a:latin typeface="Helvetica" pitchFamily="34" charset="0"/>
              </a:defRPr>
            </a:lvl4pPr>
            <a:lvl5pPr>
              <a:defRPr sz="1800">
                <a:latin typeface="Helvetica" pitchFamily="34" charset="0"/>
              </a:defRPr>
            </a:lvl5pPr>
            <a:lvl6pPr>
              <a:defRPr sz="1800"/>
            </a:lvl6pPr>
            <a:lvl7pPr>
              <a:defRPr sz="1800"/>
            </a:lvl7pPr>
            <a:lvl8pPr>
              <a:defRPr sz="1800"/>
            </a:lvl8pPr>
            <a:lvl9pPr>
              <a:defRPr sz="18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4648200" y="1844698"/>
            <a:ext cx="4038600" cy="4557157"/>
          </a:xfrm>
        </p:spPr>
        <p:txBody>
          <a:bodyPr/>
          <a:lstStyle>
            <a:lvl1pPr>
              <a:defRPr sz="2800">
                <a:latin typeface="Helvetica" pitchFamily="34" charset="0"/>
              </a:defRPr>
            </a:lvl1pPr>
            <a:lvl2pPr>
              <a:defRPr sz="2400">
                <a:latin typeface="Helvetica" pitchFamily="34" charset="0"/>
              </a:defRPr>
            </a:lvl2pPr>
            <a:lvl3pPr>
              <a:defRPr sz="2000">
                <a:latin typeface="Helvetica" pitchFamily="34" charset="0"/>
              </a:defRPr>
            </a:lvl3pPr>
            <a:lvl4pPr>
              <a:defRPr sz="1800">
                <a:latin typeface="Helvetica" pitchFamily="34" charset="0"/>
              </a:defRPr>
            </a:lvl4pPr>
            <a:lvl5pPr>
              <a:defRPr sz="1800">
                <a:latin typeface="Helvetica" pitchFamily="34" charset="0"/>
              </a:defRPr>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0"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2" name="Suora yhdysviiva 11"/>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3" name="Suora yhdysviiva 12"/>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4"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8.9.2022</a:t>
            </a:fld>
            <a:endParaRPr lang="fi-FI" dirty="0"/>
          </a:p>
        </p:txBody>
      </p:sp>
      <p:sp>
        <p:nvSpPr>
          <p:cNvPr id="18"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dirty="0">
                <a:solidFill>
                  <a:srgbClr val="FF0000"/>
                </a:solidFill>
              </a:rPr>
              <a:t>JYU. </a:t>
            </a:r>
            <a:r>
              <a:rPr lang="fi-FI" b="1" dirty="0" err="1"/>
              <a:t>Since</a:t>
            </a:r>
            <a:r>
              <a:rPr lang="fi-FI" b="1" dirty="0"/>
              <a:t> 1863.</a:t>
            </a:r>
          </a:p>
        </p:txBody>
      </p:sp>
    </p:spTree>
    <p:extLst>
      <p:ext uri="{BB962C8B-B14F-4D97-AF65-F5344CB8AC3E}">
        <p14:creationId xmlns:p14="http://schemas.microsoft.com/office/powerpoint/2010/main" val="31263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17"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18"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dirty="0">
                <a:solidFill>
                  <a:srgbClr val="FF0000"/>
                </a:solidFill>
              </a:rPr>
              <a:t>JYU. </a:t>
            </a:r>
            <a:r>
              <a:rPr lang="fi-FI" b="1" dirty="0" err="1"/>
              <a:t>Since</a:t>
            </a:r>
            <a:r>
              <a:rPr lang="fi-FI" b="1" dirty="0"/>
              <a:t> 1863.</a:t>
            </a:r>
          </a:p>
        </p:txBody>
      </p:sp>
      <p:sp>
        <p:nvSpPr>
          <p:cNvPr id="2" name="Otsikko 1"/>
          <p:cNvSpPr>
            <a:spLocks noGrp="1"/>
          </p:cNvSpPr>
          <p:nvPr>
            <p:ph type="title"/>
          </p:nvPr>
        </p:nvSpPr>
        <p:spPr/>
        <p:txBody>
          <a:bodyPr/>
          <a:lstStyle>
            <a:lvl1pPr>
              <a:defRPr>
                <a:latin typeface="Helvetica" pitchFamily="34" charset="0"/>
              </a:defRPr>
            </a:lvl1pPr>
          </a:lstStyle>
          <a:p>
            <a:r>
              <a:rPr lang="fi-FI" dirty="0"/>
              <a:t>Muokkaa perustyylejä naps.</a:t>
            </a:r>
          </a:p>
        </p:txBody>
      </p:sp>
      <p:sp>
        <p:nvSpPr>
          <p:cNvPr id="3" name="Tekstin paikkamerkki 2"/>
          <p:cNvSpPr>
            <a:spLocks noGrp="1"/>
          </p:cNvSpPr>
          <p:nvPr>
            <p:ph type="body" idx="1"/>
          </p:nvPr>
        </p:nvSpPr>
        <p:spPr>
          <a:xfrm>
            <a:off x="457200" y="1844698"/>
            <a:ext cx="4040188" cy="852391"/>
          </a:xfrm>
        </p:spPr>
        <p:txBody>
          <a:bodyPr anchor="b">
            <a:normAutofit/>
          </a:bodyPr>
          <a:lstStyle>
            <a:lvl1pPr marL="0" indent="0">
              <a:buNone/>
              <a:defRPr sz="2000" b="1">
                <a:latin typeface="Helvetic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Muokkaa tekstin perustyylejä napsauttamalla</a:t>
            </a:r>
          </a:p>
        </p:txBody>
      </p:sp>
      <p:sp>
        <p:nvSpPr>
          <p:cNvPr id="4" name="Sisällön paikkamerkki 3"/>
          <p:cNvSpPr>
            <a:spLocks noGrp="1"/>
          </p:cNvSpPr>
          <p:nvPr>
            <p:ph sz="half" idx="2"/>
          </p:nvPr>
        </p:nvSpPr>
        <p:spPr>
          <a:xfrm>
            <a:off x="457200" y="2697089"/>
            <a:ext cx="4040188" cy="3704765"/>
          </a:xfrm>
        </p:spPr>
        <p:txBody>
          <a:bodyPr>
            <a:normAutofit/>
          </a:bodyPr>
          <a:lstStyle>
            <a:lvl1pPr>
              <a:defRPr sz="2000">
                <a:latin typeface="Helvetica" pitchFamily="34" charset="0"/>
              </a:defRPr>
            </a:lvl1pPr>
            <a:lvl2pPr>
              <a:defRPr sz="1800">
                <a:latin typeface="Helvetica" pitchFamily="34" charset="0"/>
              </a:defRPr>
            </a:lvl2pPr>
            <a:lvl3pPr>
              <a:defRPr sz="1600">
                <a:latin typeface="Helvetica" pitchFamily="34" charset="0"/>
              </a:defRPr>
            </a:lvl3pPr>
            <a:lvl4pPr>
              <a:defRPr sz="1400">
                <a:latin typeface="Helvetica" pitchFamily="34" charset="0"/>
              </a:defRPr>
            </a:lvl4pPr>
            <a:lvl5pPr>
              <a:defRPr sz="1400">
                <a:latin typeface="Helvetica" pitchFamily="34" charset="0"/>
              </a:defRPr>
            </a:lvl5pPr>
            <a:lvl6pPr>
              <a:defRPr sz="1600"/>
            </a:lvl6pPr>
            <a:lvl7pPr>
              <a:defRPr sz="1600"/>
            </a:lvl7pPr>
            <a:lvl8pPr>
              <a:defRPr sz="1600"/>
            </a:lvl8pPr>
            <a:lvl9pPr>
              <a:defRPr sz="16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Tekstin paikkamerkki 4"/>
          <p:cNvSpPr>
            <a:spLocks noGrp="1"/>
          </p:cNvSpPr>
          <p:nvPr>
            <p:ph type="body" sz="quarter" idx="3"/>
          </p:nvPr>
        </p:nvSpPr>
        <p:spPr>
          <a:xfrm>
            <a:off x="4645025" y="1844698"/>
            <a:ext cx="4041775" cy="852391"/>
          </a:xfrm>
        </p:spPr>
        <p:txBody>
          <a:bodyPr anchor="b">
            <a:normAutofit/>
          </a:bodyPr>
          <a:lstStyle>
            <a:lvl1pPr marL="0" indent="0">
              <a:buNone/>
              <a:defRPr sz="2000" b="1">
                <a:latin typeface="Helvetic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Muokkaa tekstin perustyylejä napsauttamalla</a:t>
            </a:r>
          </a:p>
        </p:txBody>
      </p:sp>
      <p:sp>
        <p:nvSpPr>
          <p:cNvPr id="6" name="Sisällön paikkamerkki 5"/>
          <p:cNvSpPr>
            <a:spLocks noGrp="1"/>
          </p:cNvSpPr>
          <p:nvPr>
            <p:ph sz="quarter" idx="4"/>
          </p:nvPr>
        </p:nvSpPr>
        <p:spPr>
          <a:xfrm>
            <a:off x="4645025" y="2697089"/>
            <a:ext cx="4041775" cy="3704765"/>
          </a:xfrm>
        </p:spPr>
        <p:txBody>
          <a:bodyPr>
            <a:normAutofit/>
          </a:bodyPr>
          <a:lstStyle>
            <a:lvl1pPr>
              <a:defRPr sz="2000">
                <a:latin typeface="Helvetica" pitchFamily="34" charset="0"/>
              </a:defRPr>
            </a:lvl1pPr>
            <a:lvl2pPr>
              <a:defRPr sz="1800">
                <a:latin typeface="Helvetica" pitchFamily="34" charset="0"/>
              </a:defRPr>
            </a:lvl2pPr>
            <a:lvl3pPr>
              <a:defRPr sz="1600">
                <a:latin typeface="Helvetica" pitchFamily="34" charset="0"/>
              </a:defRPr>
            </a:lvl3pPr>
            <a:lvl4pPr>
              <a:defRPr sz="1400">
                <a:latin typeface="Helvetica" pitchFamily="34" charset="0"/>
              </a:defRPr>
            </a:lvl4pPr>
            <a:lvl5pPr>
              <a:defRPr sz="1400">
                <a:latin typeface="Helvetica" pitchFamily="34" charset="0"/>
              </a:defRPr>
            </a:lvl5pPr>
            <a:lvl6pPr>
              <a:defRPr sz="1600"/>
            </a:lvl6pPr>
            <a:lvl7pPr>
              <a:defRPr sz="1600"/>
            </a:lvl7pPr>
            <a:lvl8pPr>
              <a:defRPr sz="1600"/>
            </a:lvl8pPr>
            <a:lvl9pPr>
              <a:defRPr sz="16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2" name="Dian numeron paikkamerkki 5"/>
          <p:cNvSpPr>
            <a:spLocks noGrp="1"/>
          </p:cNvSpPr>
          <p:nvPr>
            <p:ph type="sldNum" sz="quarter" idx="12"/>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4" name="Suora yhdysviiva 13"/>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5" name="Suora yhdysviiva 14"/>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6"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8.9.2022</a:t>
            </a:fld>
            <a:endParaRPr lang="fi-FI" dirty="0"/>
          </a:p>
        </p:txBody>
      </p:sp>
    </p:spTree>
    <p:extLst>
      <p:ext uri="{BB962C8B-B14F-4D97-AF65-F5344CB8AC3E}">
        <p14:creationId xmlns:p14="http://schemas.microsoft.com/office/powerpoint/2010/main" val="837577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13" name="Suorakulmio 9"/>
          <p:cNvSpPr/>
          <p:nvPr userDrawn="1"/>
        </p:nvSpPr>
        <p:spPr>
          <a:xfrm>
            <a:off x="0" y="6540486"/>
            <a:ext cx="9144000" cy="3236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1"/>
              </a:solidFill>
              <a:latin typeface="Helvetica" pitchFamily="34" charset="0"/>
            </a:endParaRPr>
          </a:p>
        </p:txBody>
      </p:sp>
      <p:sp>
        <p:nvSpPr>
          <p:cNvPr id="14" name="Alatunnisteen paikkamerkki 4"/>
          <p:cNvSpPr>
            <a:spLocks noGrp="1"/>
          </p:cNvSpPr>
          <p:nvPr>
            <p:ph type="ftr" sz="quarter" idx="11"/>
          </p:nvPr>
        </p:nvSpPr>
        <p:spPr>
          <a:xfrm>
            <a:off x="5343907" y="6592625"/>
            <a:ext cx="2147658" cy="180989"/>
          </a:xfrm>
          <a:prstGeom prst="rect">
            <a:avLst/>
          </a:prstGeom>
        </p:spPr>
        <p:txBody>
          <a:bodyPr/>
          <a:lstStyle>
            <a:lvl1pPr algn="r">
              <a:defRPr sz="900">
                <a:solidFill>
                  <a:schemeClr val="bg1"/>
                </a:solidFill>
                <a:latin typeface="Helvetica" pitchFamily="34" charset="0"/>
                <a:cs typeface="Helvetica" pitchFamily="34" charset="0"/>
              </a:defRPr>
            </a:lvl1pPr>
          </a:lstStyle>
          <a:p>
            <a:r>
              <a:rPr lang="fi-FI" b="1" dirty="0">
                <a:solidFill>
                  <a:srgbClr val="FF0000"/>
                </a:solidFill>
              </a:rPr>
              <a:t>JYU. </a:t>
            </a:r>
            <a:r>
              <a:rPr lang="fi-FI" b="1" dirty="0" err="1"/>
              <a:t>Since</a:t>
            </a:r>
            <a:r>
              <a:rPr lang="fi-FI" b="1" dirty="0"/>
              <a:t> 1863.</a:t>
            </a:r>
          </a:p>
        </p:txBody>
      </p:sp>
      <p:sp>
        <p:nvSpPr>
          <p:cNvPr id="2" name="Otsikko 1"/>
          <p:cNvSpPr>
            <a:spLocks noGrp="1"/>
          </p:cNvSpPr>
          <p:nvPr>
            <p:ph type="title"/>
          </p:nvPr>
        </p:nvSpPr>
        <p:spPr/>
        <p:txBody>
          <a:bodyPr/>
          <a:lstStyle>
            <a:lvl1pPr>
              <a:defRPr>
                <a:latin typeface="Helvetica" pitchFamily="34" charset="0"/>
              </a:defRPr>
            </a:lvl1pPr>
          </a:lstStyle>
          <a:p>
            <a:r>
              <a:rPr lang="fi-FI"/>
              <a:t>Muokkaa perustyylejä naps.</a:t>
            </a:r>
          </a:p>
        </p:txBody>
      </p:sp>
      <p:sp>
        <p:nvSpPr>
          <p:cNvPr id="8" name="Dian numeron paikkamerkki 5"/>
          <p:cNvSpPr>
            <a:spLocks noGrp="1"/>
          </p:cNvSpPr>
          <p:nvPr>
            <p:ph type="sldNum" sz="quarter" idx="4"/>
          </p:nvPr>
        </p:nvSpPr>
        <p:spPr>
          <a:xfrm>
            <a:off x="8564975" y="6592625"/>
            <a:ext cx="454016" cy="180989"/>
          </a:xfrm>
          <a:prstGeom prst="rect">
            <a:avLst/>
          </a:prstGeom>
        </p:spPr>
        <p:txBody>
          <a:bodyPr/>
          <a:lstStyle>
            <a:lvl1pPr algn="l">
              <a:defRPr sz="900">
                <a:solidFill>
                  <a:schemeClr val="bg1"/>
                </a:solidFill>
                <a:latin typeface="Helvetica" pitchFamily="34" charset="0"/>
              </a:defRPr>
            </a:lvl1pPr>
          </a:lstStyle>
          <a:p>
            <a:fld id="{0FE3988A-0109-0B40-965D-9E0ED41EFEE4}" type="slidenum">
              <a:rPr lang="fi-FI" smtClean="0"/>
              <a:pPr/>
              <a:t>‹#›</a:t>
            </a:fld>
            <a:endParaRPr lang="fi-FI" dirty="0"/>
          </a:p>
        </p:txBody>
      </p:sp>
      <p:cxnSp>
        <p:nvCxnSpPr>
          <p:cNvPr id="10" name="Suora yhdysviiva 9"/>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1" name="Suora yhdysviiva 10"/>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Päivämäärän paikkamerkki 3"/>
          <p:cNvSpPr>
            <a:spLocks noGrp="1"/>
          </p:cNvSpPr>
          <p:nvPr>
            <p:ph type="dt" sz="half" idx="10"/>
          </p:nvPr>
        </p:nvSpPr>
        <p:spPr>
          <a:xfrm>
            <a:off x="7617453" y="6592625"/>
            <a:ext cx="831227" cy="180989"/>
          </a:xfrm>
          <a:prstGeom prst="rect">
            <a:avLst/>
          </a:prstGeom>
        </p:spPr>
        <p:txBody>
          <a:bodyPr/>
          <a:lstStyle>
            <a:lvl1pPr algn="ctr">
              <a:defRPr sz="900">
                <a:solidFill>
                  <a:schemeClr val="bg1"/>
                </a:solidFill>
                <a:latin typeface="Helvetica" pitchFamily="34" charset="0"/>
              </a:defRPr>
            </a:lvl1pPr>
          </a:lstStyle>
          <a:p>
            <a:fld id="{21A8D66E-D4C1-438C-8B85-C19A0838289F}" type="datetime1">
              <a:rPr lang="fi-FI" smtClean="0"/>
              <a:pPr/>
              <a:t>8.9.2022</a:t>
            </a:fld>
            <a:endParaRPr lang="fi-FI" dirty="0"/>
          </a:p>
        </p:txBody>
      </p:sp>
    </p:spTree>
    <p:extLst>
      <p:ext uri="{BB962C8B-B14F-4D97-AF65-F5344CB8AC3E}">
        <p14:creationId xmlns:p14="http://schemas.microsoft.com/office/powerpoint/2010/main" val="315614848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6"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3.png"/><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14.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dirty="0"/>
              <a:t>Muokkaa perustyylejä naps.</a:t>
            </a:r>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FFFFFF"/>
                </a:solidFill>
                <a:latin typeface="Helvetica"/>
                <a:cs typeface="Helvetica"/>
              </a:defRPr>
            </a:lvl1pPr>
          </a:lstStyle>
          <a:p>
            <a:fld id="{9362FDF5-0D5A-45F3-A2FF-CDA2E3444C38}" type="datetime1">
              <a:rPr lang="fi-FI" smtClean="0"/>
              <a:pPr/>
              <a:t>8.9.2022</a:t>
            </a:fld>
            <a:endParaRPr lang="fi-FI" dirty="0"/>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latin typeface="Helvetica"/>
                <a:cs typeface="Helvetica"/>
              </a:defRPr>
            </a:lvl1pPr>
          </a:lstStyle>
          <a:p>
            <a:r>
              <a:rPr lang="fi-FI" b="1" dirty="0">
                <a:solidFill>
                  <a:schemeClr val="accent1"/>
                </a:solidFill>
              </a:rPr>
              <a:t>JYU.</a:t>
            </a:r>
            <a:r>
              <a:rPr lang="fi-FI" b="1" dirty="0"/>
              <a:t> </a:t>
            </a:r>
            <a:r>
              <a:rPr lang="fi-FI" b="1" dirty="0" err="1"/>
              <a:t>Since</a:t>
            </a:r>
            <a:r>
              <a:rPr lang="fi-FI" b="1" dirty="0"/>
              <a:t> 1863.</a:t>
            </a:r>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FFFFFF"/>
                </a:solidFill>
                <a:latin typeface="Helvetica"/>
                <a:cs typeface="Helvetica"/>
              </a:defRPr>
            </a:lvl1pPr>
          </a:lstStyle>
          <a:p>
            <a:fld id="{BC065B45-614E-E14D-B4BE-ACD22F608246}" type="slidenum">
              <a:rPr lang="fi-FI" smtClean="0"/>
              <a:pPr/>
              <a:t>‹#›</a:t>
            </a:fld>
            <a:endParaRPr lang="fi-FI" dirty="0"/>
          </a:p>
        </p:txBody>
      </p:sp>
    </p:spTree>
    <p:extLst>
      <p:ext uri="{BB962C8B-B14F-4D97-AF65-F5344CB8AC3E}">
        <p14:creationId xmlns:p14="http://schemas.microsoft.com/office/powerpoint/2010/main" val="10624504"/>
      </p:ext>
    </p:extLst>
  </p:cSld>
  <p:clrMap bg1="lt1" tx1="dk1" bg2="lt2" tx2="dk2" accent1="accent1" accent2="accent2" accent3="accent3" accent4="accent4" accent5="accent5" accent6="accent6" hlink="hlink" folHlink="folHlink"/>
  <p:sldLayoutIdLst>
    <p:sldLayoutId id="2147483748" r:id="rId1"/>
  </p:sldLayoutIdLst>
  <p:hf hdr="0"/>
  <p:txStyles>
    <p:titleStyle>
      <a:lvl1pPr algn="ctr" defTabSz="457200" rtl="0" eaLnBrk="1" latinLnBrk="0" hangingPunct="1">
        <a:lnSpc>
          <a:spcPct val="100000"/>
        </a:lnSpc>
        <a:spcBef>
          <a:spcPct val="0"/>
        </a:spcBef>
        <a:buNone/>
        <a:defRPr sz="4000" b="1" kern="1200">
          <a:solidFill>
            <a:schemeClr val="bg1"/>
          </a:solidFill>
          <a:latin typeface="Helvetica"/>
          <a:ea typeface="+mj-ea"/>
          <a:cs typeface="Helvetica"/>
        </a:defRPr>
      </a:lvl1pPr>
    </p:titleStyle>
    <p:bodyStyle>
      <a:lvl1pPr marL="342900" indent="-342900" algn="l" defTabSz="457200" rtl="0" eaLnBrk="1" latinLnBrk="0" hangingPunct="1">
        <a:lnSpc>
          <a:spcPct val="100000"/>
        </a:lnSpc>
        <a:spcBef>
          <a:spcPts val="768"/>
        </a:spcBef>
        <a:buFont typeface="Arial"/>
        <a:buChar char="•"/>
        <a:defRPr sz="3200" kern="1200">
          <a:solidFill>
            <a:srgbClr val="FFFFFF"/>
          </a:solidFill>
          <a:latin typeface="Helvetica"/>
          <a:ea typeface="+mn-ea"/>
          <a:cs typeface="Helvetica"/>
        </a:defRPr>
      </a:lvl1pPr>
      <a:lvl2pPr marL="742950" indent="-285750" algn="l" defTabSz="457200" rtl="0" eaLnBrk="1" latinLnBrk="0" hangingPunct="1">
        <a:lnSpc>
          <a:spcPct val="100000"/>
        </a:lnSpc>
        <a:spcBef>
          <a:spcPts val="768"/>
        </a:spcBef>
        <a:buFont typeface="Arial"/>
        <a:buChar char="–"/>
        <a:defRPr sz="2800" kern="1200">
          <a:solidFill>
            <a:srgbClr val="FFFFFF"/>
          </a:solidFill>
          <a:latin typeface="Helvetica"/>
          <a:ea typeface="+mn-ea"/>
          <a:cs typeface="Helvetica"/>
        </a:defRPr>
      </a:lvl2pPr>
      <a:lvl3pPr marL="1143000" indent="-228600" algn="l" defTabSz="457200" rtl="0" eaLnBrk="1" latinLnBrk="0" hangingPunct="1">
        <a:lnSpc>
          <a:spcPct val="100000"/>
        </a:lnSpc>
        <a:spcBef>
          <a:spcPts val="768"/>
        </a:spcBef>
        <a:buFont typeface="Arial"/>
        <a:buChar char="•"/>
        <a:defRPr sz="2400" kern="1200">
          <a:solidFill>
            <a:srgbClr val="FFFFFF"/>
          </a:solidFill>
          <a:latin typeface="Helvetica"/>
          <a:ea typeface="+mn-ea"/>
          <a:cs typeface="Helvetica"/>
        </a:defRPr>
      </a:lvl3pPr>
      <a:lvl4pPr marL="1600200" indent="-228600" algn="l" defTabSz="457200" rtl="0" eaLnBrk="1" latinLnBrk="0" hangingPunct="1">
        <a:lnSpc>
          <a:spcPct val="100000"/>
        </a:lnSpc>
        <a:spcBef>
          <a:spcPts val="768"/>
        </a:spcBef>
        <a:buFont typeface="Arial"/>
        <a:buChar char="–"/>
        <a:defRPr sz="2000" kern="1200">
          <a:solidFill>
            <a:srgbClr val="FFFFFF"/>
          </a:solidFill>
          <a:latin typeface="Helvetica"/>
          <a:ea typeface="+mn-ea"/>
          <a:cs typeface="Helvetica"/>
        </a:defRPr>
      </a:lvl4pPr>
      <a:lvl5pPr marL="2057400" indent="-228600" algn="l" defTabSz="457200" rtl="0" eaLnBrk="1" latinLnBrk="0" hangingPunct="1">
        <a:lnSpc>
          <a:spcPct val="100000"/>
        </a:lnSpc>
        <a:spcBef>
          <a:spcPts val="768"/>
        </a:spcBef>
        <a:buFont typeface="Arial"/>
        <a:buChar char="»"/>
        <a:defRPr sz="2000" kern="1200">
          <a:solidFill>
            <a:srgbClr val="FFFFFF"/>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637578"/>
            <a:ext cx="7356324" cy="1019912"/>
          </a:xfrm>
          <a:prstGeom prst="rect">
            <a:avLst/>
          </a:prstGeom>
        </p:spPr>
        <p:txBody>
          <a:bodyPr vert="horz" lIns="91440" tIns="45720" rIns="91440" bIns="45720" rtlCol="0" anchor="ctr">
            <a:normAutofit/>
          </a:bodyPr>
          <a:lstStyle/>
          <a:p>
            <a:r>
              <a:rPr lang="fi-FI" dirty="0"/>
              <a:t>Muokkaa perustyylejä naps.</a:t>
            </a:r>
          </a:p>
        </p:txBody>
      </p:sp>
      <p:sp>
        <p:nvSpPr>
          <p:cNvPr id="3" name="Tekstin paikkamerkki 2"/>
          <p:cNvSpPr>
            <a:spLocks noGrp="1"/>
          </p:cNvSpPr>
          <p:nvPr>
            <p:ph type="body" idx="1"/>
          </p:nvPr>
        </p:nvSpPr>
        <p:spPr>
          <a:xfrm>
            <a:off x="457200" y="1844699"/>
            <a:ext cx="8229600" cy="4557156"/>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8" name="Päivämäärän paikkamerkki 3"/>
          <p:cNvSpPr>
            <a:spLocks noGrp="1"/>
          </p:cNvSpPr>
          <p:nvPr>
            <p:ph type="dt" sz="half" idx="2"/>
          </p:nvPr>
        </p:nvSpPr>
        <p:spPr>
          <a:xfrm>
            <a:off x="7617453" y="6592625"/>
            <a:ext cx="831227" cy="180989"/>
          </a:xfrm>
          <a:prstGeom prst="rect">
            <a:avLst/>
          </a:prstGeom>
        </p:spPr>
        <p:txBody>
          <a:bodyPr/>
          <a:lstStyle>
            <a:lvl1pPr algn="ctr">
              <a:defRPr sz="900" b="1">
                <a:solidFill>
                  <a:schemeClr val="bg1"/>
                </a:solidFill>
                <a:latin typeface="Helvetica"/>
                <a:cs typeface="Helvetica"/>
              </a:defRPr>
            </a:lvl1pPr>
          </a:lstStyle>
          <a:p>
            <a:fld id="{18F083AE-6A17-432F-8D0A-64661EFCEDA8}" type="datetime1">
              <a:rPr lang="fi-FI" smtClean="0"/>
              <a:pPr/>
              <a:t>8.9.2022</a:t>
            </a:fld>
            <a:endParaRPr lang="fi-FI" dirty="0"/>
          </a:p>
        </p:txBody>
      </p:sp>
      <p:sp>
        <p:nvSpPr>
          <p:cNvPr id="9" name="Alatunnisteen paikkamerkki 4"/>
          <p:cNvSpPr>
            <a:spLocks noGrp="1"/>
          </p:cNvSpPr>
          <p:nvPr>
            <p:ph type="ftr" sz="quarter" idx="3"/>
          </p:nvPr>
        </p:nvSpPr>
        <p:spPr>
          <a:xfrm>
            <a:off x="5343907" y="6592625"/>
            <a:ext cx="2147658" cy="180989"/>
          </a:xfrm>
          <a:prstGeom prst="rect">
            <a:avLst/>
          </a:prstGeom>
        </p:spPr>
        <p:txBody>
          <a:bodyPr/>
          <a:lstStyle>
            <a:lvl1pPr algn="r">
              <a:defRPr sz="900" b="1">
                <a:solidFill>
                  <a:schemeClr val="bg1"/>
                </a:solidFill>
                <a:latin typeface="Helvetica"/>
                <a:cs typeface="Helvetica"/>
              </a:defRPr>
            </a:lvl1pPr>
          </a:lstStyle>
          <a:p>
            <a:r>
              <a:rPr lang="fi-FI" dirty="0">
                <a:solidFill>
                  <a:schemeClr val="accent1"/>
                </a:solidFill>
              </a:rPr>
              <a:t>JYU.</a:t>
            </a:r>
            <a:r>
              <a:rPr lang="fi-FI" dirty="0"/>
              <a:t> </a:t>
            </a:r>
            <a:r>
              <a:rPr lang="fi-FI" dirty="0" err="1"/>
              <a:t>Since</a:t>
            </a:r>
            <a:r>
              <a:rPr lang="fi-FI" dirty="0"/>
              <a:t> 1863.</a:t>
            </a:r>
          </a:p>
        </p:txBody>
      </p:sp>
      <p:sp>
        <p:nvSpPr>
          <p:cNvPr id="10" name="Dian numeron paikkamerkki 5"/>
          <p:cNvSpPr>
            <a:spLocks noGrp="1"/>
          </p:cNvSpPr>
          <p:nvPr>
            <p:ph type="sldNum" sz="quarter" idx="4"/>
          </p:nvPr>
        </p:nvSpPr>
        <p:spPr>
          <a:xfrm>
            <a:off x="8564975" y="6592625"/>
            <a:ext cx="454016" cy="180989"/>
          </a:xfrm>
          <a:prstGeom prst="rect">
            <a:avLst/>
          </a:prstGeom>
        </p:spPr>
        <p:txBody>
          <a:bodyPr/>
          <a:lstStyle>
            <a:lvl1pPr algn="l">
              <a:defRPr sz="900" b="1">
                <a:solidFill>
                  <a:schemeClr val="bg1"/>
                </a:solidFill>
                <a:latin typeface="Helvetica"/>
                <a:cs typeface="Helvetica"/>
              </a:defRPr>
            </a:lvl1pPr>
          </a:lstStyle>
          <a:p>
            <a:fld id="{0FE3988A-0109-0B40-965D-9E0ED41EFEE4}" type="slidenum">
              <a:rPr lang="fi-FI" smtClean="0"/>
              <a:pPr/>
              <a:t>‹#›</a:t>
            </a:fld>
            <a:endParaRPr lang="fi-FI" dirty="0"/>
          </a:p>
        </p:txBody>
      </p:sp>
      <p:cxnSp>
        <p:nvCxnSpPr>
          <p:cNvPr id="11" name="Suora yhdysviiva 10"/>
          <p:cNvCxnSpPr/>
          <p:nvPr userDrawn="1"/>
        </p:nvCxnSpPr>
        <p:spPr>
          <a:xfrm>
            <a:off x="8503899"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2" name="Suora yhdysviiva 11"/>
          <p:cNvCxnSpPr/>
          <p:nvPr userDrawn="1"/>
        </p:nvCxnSpPr>
        <p:spPr>
          <a:xfrm>
            <a:off x="7552916" y="6592625"/>
            <a:ext cx="0" cy="180989"/>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nvGrpSpPr>
          <p:cNvPr id="16" name="Group 15"/>
          <p:cNvGrpSpPr/>
          <p:nvPr userDrawn="1"/>
        </p:nvGrpSpPr>
        <p:grpSpPr>
          <a:xfrm>
            <a:off x="7923412" y="0"/>
            <a:ext cx="763388" cy="1028096"/>
            <a:chOff x="457200" y="0"/>
            <a:chExt cx="763388" cy="1028096"/>
          </a:xfrm>
        </p:grpSpPr>
        <p:sp>
          <p:nvSpPr>
            <p:cNvPr id="17" name="Suorakulmio 15"/>
            <p:cNvSpPr/>
            <p:nvPr userDrawn="1"/>
          </p:nvSpPr>
          <p:spPr>
            <a:xfrm>
              <a:off x="457200" y="0"/>
              <a:ext cx="763388" cy="102809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latin typeface="Helvetica" pitchFamily="34" charset="0"/>
              </a:endParaRPr>
            </a:p>
          </p:txBody>
        </p:sp>
        <p:pic>
          <p:nvPicPr>
            <p:cNvPr id="18" name="Kuva 21"/>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77117" y="165903"/>
              <a:ext cx="323551" cy="736410"/>
            </a:xfrm>
            <a:prstGeom prst="rect">
              <a:avLst/>
            </a:prstGeom>
          </p:spPr>
        </p:pic>
      </p:grpSp>
    </p:spTree>
    <p:extLst>
      <p:ext uri="{BB962C8B-B14F-4D97-AF65-F5344CB8AC3E}">
        <p14:creationId xmlns:p14="http://schemas.microsoft.com/office/powerpoint/2010/main" val="2586980288"/>
      </p:ext>
    </p:extLst>
  </p:cSld>
  <p:clrMap bg1="lt1" tx1="dk1" bg2="lt2" tx2="dk2" accent1="accent1" accent2="accent2" accent3="accent3" accent4="accent4" accent5="accent5" accent6="accent6" hlink="hlink" folHlink="folHlink"/>
  <p:sldLayoutIdLst>
    <p:sldLayoutId id="2147483750" r:id="rId1"/>
    <p:sldLayoutId id="2147483717" r:id="rId2"/>
    <p:sldLayoutId id="2147483751" r:id="rId3"/>
    <p:sldLayoutId id="2147483752" r:id="rId4"/>
    <p:sldLayoutId id="2147483718" r:id="rId5"/>
    <p:sldLayoutId id="2147483676" r:id="rId6"/>
    <p:sldLayoutId id="2147483677" r:id="rId7"/>
    <p:sldLayoutId id="2147483678" r:id="rId8"/>
    <p:sldLayoutId id="2147483679" r:id="rId9"/>
    <p:sldLayoutId id="2147483680" r:id="rId10"/>
    <p:sldLayoutId id="2147483681" r:id="rId11"/>
    <p:sldLayoutId id="2147483682" r:id="rId12"/>
  </p:sldLayoutIdLst>
  <p:hf hdr="0"/>
  <p:txStyles>
    <p:titleStyle>
      <a:lvl1pPr algn="l" defTabSz="457200" rtl="0" eaLnBrk="1" latinLnBrk="0" hangingPunct="1">
        <a:lnSpc>
          <a:spcPct val="100000"/>
        </a:lnSpc>
        <a:spcBef>
          <a:spcPct val="0"/>
        </a:spcBef>
        <a:buNone/>
        <a:defRPr sz="3600" b="1" i="0" kern="1200">
          <a:solidFill>
            <a:schemeClr val="tx2"/>
          </a:solidFill>
          <a:latin typeface="Helvetica"/>
          <a:ea typeface="+mj-ea"/>
          <a:cs typeface="Helvetica"/>
        </a:defRPr>
      </a:lvl1pPr>
    </p:titleStyle>
    <p:bodyStyle>
      <a:lvl1pPr marL="342900" indent="-342900" algn="l" defTabSz="457200" rtl="0" eaLnBrk="1" latinLnBrk="0" hangingPunct="1">
        <a:lnSpc>
          <a:spcPct val="100000"/>
        </a:lnSpc>
        <a:spcBef>
          <a:spcPts val="768"/>
        </a:spcBef>
        <a:buClr>
          <a:schemeClr val="accent1"/>
        </a:buClr>
        <a:buFont typeface="Arial"/>
        <a:buChar char="•"/>
        <a:defRPr sz="3200" kern="1200">
          <a:solidFill>
            <a:schemeClr val="tx2"/>
          </a:solidFill>
          <a:latin typeface="Helvetica"/>
          <a:ea typeface="+mn-ea"/>
          <a:cs typeface="Helvetica"/>
        </a:defRPr>
      </a:lvl1pPr>
      <a:lvl2pPr marL="742950" indent="-285750" algn="l" defTabSz="457200" rtl="0" eaLnBrk="1" latinLnBrk="0" hangingPunct="1">
        <a:lnSpc>
          <a:spcPct val="100000"/>
        </a:lnSpc>
        <a:spcBef>
          <a:spcPts val="768"/>
        </a:spcBef>
        <a:buClr>
          <a:schemeClr val="accent1"/>
        </a:buClr>
        <a:buFontTx/>
        <a:buBlip>
          <a:blip r:embed="rId15"/>
        </a:buBlip>
        <a:defRPr sz="2800" kern="1200">
          <a:solidFill>
            <a:schemeClr val="tx2"/>
          </a:solidFill>
          <a:latin typeface="Helvetica"/>
          <a:ea typeface="+mn-ea"/>
          <a:cs typeface="Helvetica"/>
        </a:defRPr>
      </a:lvl2pPr>
      <a:lvl3pPr marL="1144800" indent="-228600" algn="l" defTabSz="457200" rtl="0" eaLnBrk="1" latinLnBrk="0" hangingPunct="1">
        <a:lnSpc>
          <a:spcPct val="100000"/>
        </a:lnSpc>
        <a:spcBef>
          <a:spcPts val="768"/>
        </a:spcBef>
        <a:buClr>
          <a:schemeClr val="accent1"/>
        </a:buClr>
        <a:buSzPct val="80000"/>
        <a:buFontTx/>
        <a:buBlip>
          <a:blip r:embed="rId16"/>
        </a:buBlip>
        <a:defRPr sz="2400" kern="1200">
          <a:solidFill>
            <a:schemeClr val="tx2"/>
          </a:solidFill>
          <a:latin typeface="Helvetica"/>
          <a:ea typeface="+mn-ea"/>
          <a:cs typeface="Helvetica"/>
        </a:defRPr>
      </a:lvl3pPr>
      <a:lvl4pPr marL="1600200" indent="-228600" algn="l" defTabSz="457200" rtl="0" eaLnBrk="1" latinLnBrk="0" hangingPunct="1">
        <a:lnSpc>
          <a:spcPct val="100000"/>
        </a:lnSpc>
        <a:spcBef>
          <a:spcPts val="768"/>
        </a:spcBef>
        <a:buClr>
          <a:schemeClr val="accent1"/>
        </a:buClr>
        <a:buFont typeface="Arial"/>
        <a:buChar char="–"/>
        <a:defRPr sz="2000" kern="1200">
          <a:solidFill>
            <a:schemeClr val="tx2"/>
          </a:solidFill>
          <a:latin typeface="Helvetica"/>
          <a:ea typeface="+mn-ea"/>
          <a:cs typeface="Helvetica"/>
        </a:defRPr>
      </a:lvl4pPr>
      <a:lvl5pPr marL="2057400" indent="-228600" algn="l" defTabSz="457200" rtl="0" eaLnBrk="1" latinLnBrk="0" hangingPunct="1">
        <a:lnSpc>
          <a:spcPct val="100000"/>
        </a:lnSpc>
        <a:spcBef>
          <a:spcPts val="768"/>
        </a:spcBef>
        <a:buClr>
          <a:schemeClr val="accent1"/>
        </a:buClr>
        <a:buFont typeface="Arial"/>
        <a:buChar char="»"/>
        <a:defRPr sz="2000" kern="1200">
          <a:solidFill>
            <a:schemeClr val="tx2"/>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dirty="0"/>
              <a:t>Muokkaa perustyylejä naps.</a:t>
            </a:r>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Helvetica"/>
                <a:cs typeface="Helvetica"/>
              </a:defRPr>
            </a:lvl1pPr>
          </a:lstStyle>
          <a:p>
            <a:r>
              <a:rPr lang="fi-FI" dirty="0"/>
              <a:t>25.4.2017</a:t>
            </a:r>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Helvetica"/>
                <a:cs typeface="Helvetica"/>
              </a:defRPr>
            </a:lvl1pPr>
          </a:lstStyle>
          <a:p>
            <a:r>
              <a:rPr lang="en-US"/>
              <a:t>JYU. Since 1863.</a:t>
            </a:r>
            <a:endParaRPr lang="fi-FI" dirty="0"/>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Helvetica"/>
                <a:cs typeface="Helvetica"/>
              </a:defRPr>
            </a:lvl1pPr>
          </a:lstStyle>
          <a:p>
            <a:fld id="{D0733F34-F495-8241-B2FA-79989A321230}" type="slidenum">
              <a:rPr lang="fi-FI" smtClean="0"/>
              <a:pPr/>
              <a:t>‹#›</a:t>
            </a:fld>
            <a:endParaRPr lang="fi-FI" dirty="0"/>
          </a:p>
        </p:txBody>
      </p:sp>
    </p:spTree>
    <p:extLst>
      <p:ext uri="{BB962C8B-B14F-4D97-AF65-F5344CB8AC3E}">
        <p14:creationId xmlns:p14="http://schemas.microsoft.com/office/powerpoint/2010/main" val="1880339826"/>
      </p:ext>
    </p:extLst>
  </p:cSld>
  <p:clrMap bg1="lt1" tx1="dk1" bg2="lt2" tx2="dk2" accent1="accent1" accent2="accent2" accent3="accent3" accent4="accent4" accent5="accent5" accent6="accent6" hlink="hlink" folHlink="folHlink"/>
  <p:sldLayoutIdLst>
    <p:sldLayoutId id="2147483744" r:id="rId1"/>
  </p:sldLayoutIdLst>
  <p:hf hdr="0"/>
  <p:txStyles>
    <p:titleStyle>
      <a:lvl1pPr algn="ctr" defTabSz="457200" rtl="0" eaLnBrk="1" latinLnBrk="0" hangingPunct="1">
        <a:lnSpc>
          <a:spcPct val="100000"/>
        </a:lnSpc>
        <a:spcBef>
          <a:spcPct val="0"/>
        </a:spcBef>
        <a:buNone/>
        <a:defRPr sz="3600" b="1" kern="1200">
          <a:solidFill>
            <a:schemeClr val="tx2"/>
          </a:solidFill>
          <a:latin typeface="Helvetica"/>
          <a:ea typeface="+mj-ea"/>
          <a:cs typeface="Helvetica"/>
        </a:defRPr>
      </a:lvl1pPr>
    </p:titleStyle>
    <p:bodyStyle>
      <a:lvl1pPr marL="342900" indent="-342900" algn="l" defTabSz="457200" rtl="0" eaLnBrk="1" latinLnBrk="0" hangingPunct="1">
        <a:lnSpc>
          <a:spcPct val="100000"/>
        </a:lnSpc>
        <a:spcBef>
          <a:spcPct val="20000"/>
        </a:spcBef>
        <a:buClr>
          <a:schemeClr val="accent1"/>
        </a:buClr>
        <a:buFont typeface="Arial"/>
        <a:buChar char="•"/>
        <a:defRPr sz="3200" kern="1200">
          <a:solidFill>
            <a:schemeClr val="tx2"/>
          </a:solidFill>
          <a:latin typeface="Helvetica"/>
          <a:ea typeface="+mn-ea"/>
          <a:cs typeface="Helvetica"/>
        </a:defRPr>
      </a:lvl1pPr>
      <a:lvl2pPr marL="742950" indent="-285750" algn="l" defTabSz="457200" rtl="0" eaLnBrk="1" latinLnBrk="0" hangingPunct="1">
        <a:lnSpc>
          <a:spcPct val="100000"/>
        </a:lnSpc>
        <a:spcBef>
          <a:spcPct val="20000"/>
        </a:spcBef>
        <a:buClr>
          <a:schemeClr val="accent1"/>
        </a:buClr>
        <a:buSzPct val="100000"/>
        <a:buFontTx/>
        <a:buBlip>
          <a:blip r:embed="rId3"/>
        </a:buBlip>
        <a:defRPr sz="2800" kern="1200">
          <a:solidFill>
            <a:schemeClr val="tx2"/>
          </a:solidFill>
          <a:latin typeface="Helvetica"/>
          <a:ea typeface="+mn-ea"/>
          <a:cs typeface="Helvetica"/>
        </a:defRPr>
      </a:lvl2pPr>
      <a:lvl3pPr marL="1143000" indent="-228600" algn="l" defTabSz="457200" rtl="0" eaLnBrk="1" latinLnBrk="0" hangingPunct="1">
        <a:lnSpc>
          <a:spcPct val="100000"/>
        </a:lnSpc>
        <a:spcBef>
          <a:spcPct val="20000"/>
        </a:spcBef>
        <a:buClr>
          <a:schemeClr val="accent1"/>
        </a:buClr>
        <a:buSzPct val="100000"/>
        <a:buFontTx/>
        <a:buBlip>
          <a:blip r:embed="rId4"/>
        </a:buBlip>
        <a:defRPr sz="2400" kern="1200">
          <a:solidFill>
            <a:schemeClr val="tx2"/>
          </a:solidFill>
          <a:latin typeface="Helvetica"/>
          <a:ea typeface="+mn-ea"/>
          <a:cs typeface="Helvetica"/>
        </a:defRPr>
      </a:lvl3pPr>
      <a:lvl4pPr marL="1600200" indent="-228600" algn="l" defTabSz="457200" rtl="0" eaLnBrk="1" latinLnBrk="0" hangingPunct="1">
        <a:lnSpc>
          <a:spcPct val="100000"/>
        </a:lnSpc>
        <a:spcBef>
          <a:spcPct val="20000"/>
        </a:spcBef>
        <a:buClr>
          <a:schemeClr val="accent1"/>
        </a:buClr>
        <a:buFont typeface="Arial"/>
        <a:buChar char="–"/>
        <a:defRPr sz="2000" kern="1200">
          <a:solidFill>
            <a:schemeClr val="tx2"/>
          </a:solidFill>
          <a:latin typeface="Helvetica"/>
          <a:ea typeface="+mn-ea"/>
          <a:cs typeface="Helvetica"/>
        </a:defRPr>
      </a:lvl4pPr>
      <a:lvl5pPr marL="2057400" indent="-228600" algn="l" defTabSz="457200" rtl="0" eaLnBrk="1" latinLnBrk="0" hangingPunct="1">
        <a:lnSpc>
          <a:spcPct val="100000"/>
        </a:lnSpc>
        <a:spcBef>
          <a:spcPct val="20000"/>
        </a:spcBef>
        <a:buClr>
          <a:schemeClr val="accent1"/>
        </a:buClr>
        <a:buFont typeface="Arial"/>
        <a:buChar char="»"/>
        <a:defRPr sz="2000" kern="1200">
          <a:solidFill>
            <a:schemeClr val="tx2"/>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8375" y="3429000"/>
            <a:ext cx="5727252" cy="1244600"/>
          </a:xfrm>
        </p:spPr>
        <p:txBody>
          <a:bodyPr/>
          <a:lstStyle/>
          <a:p>
            <a:r>
              <a:rPr lang="en-US" sz="3600" dirty="0" err="1"/>
              <a:t>Suomen</a:t>
            </a:r>
            <a:r>
              <a:rPr lang="en-US" sz="3600" dirty="0"/>
              <a:t> </a:t>
            </a:r>
            <a:r>
              <a:rPr lang="en-US" sz="3600" dirty="0" err="1"/>
              <a:t>kielen</a:t>
            </a:r>
            <a:r>
              <a:rPr lang="en-US" sz="3600" dirty="0"/>
              <a:t> </a:t>
            </a:r>
            <a:r>
              <a:rPr lang="en-US" sz="3600" dirty="0" err="1"/>
              <a:t>infotilaisuus</a:t>
            </a:r>
            <a:endParaRPr lang="en-US" sz="3600" dirty="0"/>
          </a:p>
        </p:txBody>
      </p:sp>
      <p:sp>
        <p:nvSpPr>
          <p:cNvPr id="3" name="Subtitle 2"/>
          <p:cNvSpPr>
            <a:spLocks noGrp="1"/>
          </p:cNvSpPr>
          <p:nvPr>
            <p:ph type="subTitle" idx="1"/>
          </p:nvPr>
        </p:nvSpPr>
        <p:spPr>
          <a:xfrm>
            <a:off x="1708374" y="5348940"/>
            <a:ext cx="5727252" cy="818777"/>
          </a:xfrm>
        </p:spPr>
        <p:txBody>
          <a:bodyPr>
            <a:normAutofit fontScale="70000" lnSpcReduction="20000"/>
          </a:bodyPr>
          <a:lstStyle/>
          <a:p>
            <a:r>
              <a:rPr lang="en-US" dirty="0"/>
              <a:t>7.9.2022</a:t>
            </a:r>
          </a:p>
          <a:p>
            <a:r>
              <a:rPr lang="en-US" dirty="0"/>
              <a:t>Mailis Salo</a:t>
            </a:r>
          </a:p>
          <a:p>
            <a:r>
              <a:rPr lang="en-US" dirty="0"/>
              <a:t>mailis.salo@jyu.fi</a:t>
            </a:r>
          </a:p>
        </p:txBody>
      </p:sp>
      <p:sp>
        <p:nvSpPr>
          <p:cNvPr id="4" name="Footer Placeholder 3"/>
          <p:cNvSpPr>
            <a:spLocks noGrp="1"/>
          </p:cNvSpPr>
          <p:nvPr>
            <p:ph type="ftr" sz="quarter" idx="3"/>
          </p:nvPr>
        </p:nvSpPr>
        <p:spPr/>
        <p:txBody>
          <a:bodyPr/>
          <a:lstStyle/>
          <a:p>
            <a:r>
              <a:rPr lang="fi-FI" b="1">
                <a:solidFill>
                  <a:schemeClr val="accent1"/>
                </a:solidFill>
              </a:rPr>
              <a:t>JYU.</a:t>
            </a:r>
            <a:r>
              <a:rPr lang="fi-FI" b="1"/>
              <a:t> Since 1863.</a:t>
            </a:r>
            <a:endParaRPr lang="fi-FI" b="1" dirty="0"/>
          </a:p>
        </p:txBody>
      </p:sp>
      <p:sp>
        <p:nvSpPr>
          <p:cNvPr id="5" name="Slide Number Placeholder 4"/>
          <p:cNvSpPr>
            <a:spLocks noGrp="1"/>
          </p:cNvSpPr>
          <p:nvPr>
            <p:ph type="sldNum" sz="quarter" idx="4"/>
          </p:nvPr>
        </p:nvSpPr>
        <p:spPr/>
        <p:txBody>
          <a:bodyPr/>
          <a:lstStyle/>
          <a:p>
            <a:fld id="{0FE3988A-0109-0B40-965D-9E0ED41EFEE4}" type="slidenum">
              <a:rPr lang="fi-FI" smtClean="0"/>
              <a:pPr/>
              <a:t>1</a:t>
            </a:fld>
            <a:endParaRPr lang="fi-FI" dirty="0"/>
          </a:p>
        </p:txBody>
      </p:sp>
      <p:sp>
        <p:nvSpPr>
          <p:cNvPr id="6" name="Date Placeholder 5"/>
          <p:cNvSpPr>
            <a:spLocks noGrp="1"/>
          </p:cNvSpPr>
          <p:nvPr>
            <p:ph type="dt" sz="half" idx="10"/>
          </p:nvPr>
        </p:nvSpPr>
        <p:spPr/>
        <p:txBody>
          <a:bodyPr/>
          <a:lstStyle/>
          <a:p>
            <a:fld id="{21A8D66E-D4C1-438C-8B85-C19A0838289F}" type="datetime1">
              <a:rPr lang="fi-FI" smtClean="0"/>
              <a:pPr/>
              <a:t>8.9.2022</a:t>
            </a:fld>
            <a:endParaRPr lang="fi-FI" dirty="0"/>
          </a:p>
        </p:txBody>
      </p:sp>
    </p:spTree>
    <p:extLst>
      <p:ext uri="{BB962C8B-B14F-4D97-AF65-F5344CB8AC3E}">
        <p14:creationId xmlns:p14="http://schemas.microsoft.com/office/powerpoint/2010/main" val="958686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fi-FI" b="1">
                <a:solidFill>
                  <a:schemeClr val="accent1"/>
                </a:solidFill>
              </a:rPr>
              <a:t>JYU.</a:t>
            </a:r>
            <a:r>
              <a:rPr lang="fi-FI" b="1"/>
              <a:t> Since 1863.</a:t>
            </a:r>
            <a:endParaRPr lang="fi-FI" b="1" dirty="0"/>
          </a:p>
        </p:txBody>
      </p:sp>
      <p:sp>
        <p:nvSpPr>
          <p:cNvPr id="7" name="Slide Number Placeholder 6"/>
          <p:cNvSpPr>
            <a:spLocks noGrp="1"/>
          </p:cNvSpPr>
          <p:nvPr>
            <p:ph type="sldNum" sz="quarter" idx="12"/>
          </p:nvPr>
        </p:nvSpPr>
        <p:spPr/>
        <p:txBody>
          <a:bodyPr/>
          <a:lstStyle/>
          <a:p>
            <a:fld id="{0FE3988A-0109-0B40-965D-9E0ED41EFEE4}" type="slidenum">
              <a:rPr lang="fi-FI" smtClean="0"/>
              <a:pPr/>
              <a:t>2</a:t>
            </a:fld>
            <a:endParaRPr lang="fi-FI" dirty="0"/>
          </a:p>
        </p:txBody>
      </p:sp>
      <p:sp>
        <p:nvSpPr>
          <p:cNvPr id="8" name="Title 7"/>
          <p:cNvSpPr>
            <a:spLocks noGrp="1"/>
          </p:cNvSpPr>
          <p:nvPr>
            <p:ph type="title"/>
          </p:nvPr>
        </p:nvSpPr>
        <p:spPr/>
        <p:txBody>
          <a:bodyPr/>
          <a:lstStyle/>
          <a:p>
            <a:r>
              <a:rPr lang="fi-FI" dirty="0"/>
              <a:t>Suomen kielen oppiaineesta</a:t>
            </a:r>
          </a:p>
        </p:txBody>
      </p:sp>
      <p:sp>
        <p:nvSpPr>
          <p:cNvPr id="9" name="Content Placeholder 8"/>
          <p:cNvSpPr>
            <a:spLocks noGrp="1"/>
          </p:cNvSpPr>
          <p:nvPr>
            <p:ph idx="1"/>
          </p:nvPr>
        </p:nvSpPr>
        <p:spPr/>
        <p:txBody>
          <a:bodyPr>
            <a:normAutofit fontScale="70000" lnSpcReduction="20000"/>
          </a:bodyPr>
          <a:lstStyle/>
          <a:p>
            <a:r>
              <a:rPr lang="fi-FI" sz="3700" b="0" i="0" dirty="0">
                <a:effectLst/>
                <a:cs typeface="Helvetica" panose="020B0604020202020204" pitchFamily="34" charset="0"/>
              </a:rPr>
              <a:t>”Suomen kielen opinnot tarjoavat monia mahdollisuuksia tutustua suomen kieleen ja sen käyttöön, rakenteeseen ja kehitykseen. Ne antavat opiskelijoille sellaisia teoreettisia tietoja, käytännön taitoja ja suomen kielen tuntemusta, joilla he pystyvät opettamaan suomea äidinkielenä ja vieraana kielenä, toimimaan kielen ja viestinnän asiantuntijoina sekä tekemään tutkimustyötä.” (Kieli- ja viestintätieteiden laitos 2020.)</a:t>
            </a:r>
            <a:endParaRPr lang="en-US" sz="3700" dirty="0">
              <a:cs typeface="Helvetica" panose="020B0604020202020204" pitchFamily="34" charset="0"/>
            </a:endParaRPr>
          </a:p>
          <a:p>
            <a:r>
              <a:rPr lang="en-US" sz="3700" dirty="0" err="1"/>
              <a:t>Perusopinnoissa</a:t>
            </a:r>
            <a:r>
              <a:rPr lang="en-US" sz="3700" dirty="0"/>
              <a:t> </a:t>
            </a:r>
            <a:r>
              <a:rPr lang="en-US" sz="3700" dirty="0" err="1"/>
              <a:t>luodaan</a:t>
            </a:r>
            <a:r>
              <a:rPr lang="en-US" sz="3700" dirty="0"/>
              <a:t> </a:t>
            </a:r>
            <a:r>
              <a:rPr lang="en-US" sz="3700" dirty="0" err="1"/>
              <a:t>yleiskuva</a:t>
            </a:r>
            <a:r>
              <a:rPr lang="en-US" sz="3700" dirty="0"/>
              <a:t> </a:t>
            </a:r>
            <a:r>
              <a:rPr lang="en-US" sz="3700" dirty="0" err="1"/>
              <a:t>suomen</a:t>
            </a:r>
            <a:r>
              <a:rPr lang="en-US" sz="3700" dirty="0"/>
              <a:t> </a:t>
            </a:r>
            <a:r>
              <a:rPr lang="en-US" sz="3700" dirty="0" err="1"/>
              <a:t>kielen</a:t>
            </a:r>
            <a:r>
              <a:rPr lang="en-US" sz="3700" dirty="0"/>
              <a:t> ja </a:t>
            </a:r>
            <a:r>
              <a:rPr lang="en-US" sz="3700" dirty="0" err="1"/>
              <a:t>sen</a:t>
            </a:r>
            <a:r>
              <a:rPr lang="en-US" sz="3700" dirty="0"/>
              <a:t> </a:t>
            </a:r>
            <a:r>
              <a:rPr lang="en-US" sz="3700" dirty="0" err="1"/>
              <a:t>tutkimuksen</a:t>
            </a:r>
            <a:r>
              <a:rPr lang="en-US" sz="3700" dirty="0"/>
              <a:t> </a:t>
            </a:r>
            <a:r>
              <a:rPr lang="en-US" sz="3700" dirty="0" err="1"/>
              <a:t>keskeisistä</a:t>
            </a:r>
            <a:r>
              <a:rPr lang="en-US" sz="3700" dirty="0"/>
              <a:t> </a:t>
            </a:r>
            <a:r>
              <a:rPr lang="en-US" sz="3700" dirty="0" err="1"/>
              <a:t>alueista</a:t>
            </a:r>
            <a:r>
              <a:rPr lang="en-US" sz="3700" dirty="0"/>
              <a:t> ja </a:t>
            </a:r>
            <a:r>
              <a:rPr lang="en-US" sz="3700" dirty="0" err="1"/>
              <a:t>perehdytään</a:t>
            </a:r>
            <a:r>
              <a:rPr lang="en-US" sz="3700" dirty="0"/>
              <a:t> </a:t>
            </a:r>
            <a:r>
              <a:rPr lang="en-US" sz="3700" dirty="0" err="1"/>
              <a:t>alan</a:t>
            </a:r>
            <a:r>
              <a:rPr lang="en-US" sz="3700" dirty="0"/>
              <a:t> </a:t>
            </a:r>
            <a:r>
              <a:rPr lang="en-US" sz="3700" dirty="0" err="1"/>
              <a:t>tärkeisiin</a:t>
            </a:r>
            <a:r>
              <a:rPr lang="en-US" sz="3700" dirty="0"/>
              <a:t> </a:t>
            </a:r>
            <a:r>
              <a:rPr lang="en-US" sz="3700" dirty="0" err="1"/>
              <a:t>käsitteisiin</a:t>
            </a:r>
            <a:r>
              <a:rPr lang="en-US" sz="3700" dirty="0"/>
              <a:t>.</a:t>
            </a:r>
          </a:p>
          <a:p>
            <a:pPr marL="0" indent="0">
              <a:buNone/>
            </a:pPr>
            <a:endParaRPr lang="en-US" dirty="0"/>
          </a:p>
          <a:p>
            <a:endParaRPr lang="en-US" dirty="0"/>
          </a:p>
          <a:p>
            <a:pPr marL="0" indent="0">
              <a:buNone/>
            </a:pPr>
            <a:endParaRPr lang="fi-FI" dirty="0"/>
          </a:p>
        </p:txBody>
      </p:sp>
      <p:sp>
        <p:nvSpPr>
          <p:cNvPr id="5" name="Date Placeholder 4"/>
          <p:cNvSpPr>
            <a:spLocks noGrp="1"/>
          </p:cNvSpPr>
          <p:nvPr>
            <p:ph type="dt" sz="half" idx="10"/>
          </p:nvPr>
        </p:nvSpPr>
        <p:spPr/>
        <p:txBody>
          <a:bodyPr/>
          <a:lstStyle/>
          <a:p>
            <a:fld id="{1E27FF40-B8EF-44D5-A1E0-87F23FB88C8B}" type="datetime1">
              <a:rPr lang="fi-FI" smtClean="0"/>
              <a:pPr/>
              <a:t>8.9.2022</a:t>
            </a:fld>
            <a:endParaRPr lang="fi-FI" dirty="0"/>
          </a:p>
        </p:txBody>
      </p:sp>
    </p:spTree>
    <p:extLst>
      <p:ext uri="{BB962C8B-B14F-4D97-AF65-F5344CB8AC3E}">
        <p14:creationId xmlns:p14="http://schemas.microsoft.com/office/powerpoint/2010/main" val="1319885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atunnisteen paikkamerkki 1">
            <a:extLst>
              <a:ext uri="{FF2B5EF4-FFF2-40B4-BE49-F238E27FC236}">
                <a16:creationId xmlns:a16="http://schemas.microsoft.com/office/drawing/2014/main" id="{2A756C07-212B-E372-A3AD-47A76E26F88C}"/>
              </a:ext>
            </a:extLst>
          </p:cNvPr>
          <p:cNvSpPr>
            <a:spLocks noGrp="1"/>
          </p:cNvSpPr>
          <p:nvPr>
            <p:ph type="ftr" sz="quarter" idx="11"/>
          </p:nvPr>
        </p:nvSpPr>
        <p:spPr/>
        <p:txBody>
          <a:bodyPr/>
          <a:lstStyle/>
          <a:p>
            <a:r>
              <a:rPr lang="fi-FI" b="1">
                <a:solidFill>
                  <a:srgbClr val="FF0000"/>
                </a:solidFill>
              </a:rPr>
              <a:t>JYU. </a:t>
            </a:r>
            <a:r>
              <a:rPr lang="fi-FI" b="1"/>
              <a:t>Since 1863.</a:t>
            </a:r>
            <a:endParaRPr lang="fi-FI" b="1" dirty="0"/>
          </a:p>
        </p:txBody>
      </p:sp>
      <p:sp>
        <p:nvSpPr>
          <p:cNvPr id="3" name="Dian numeron paikkamerkki 2">
            <a:extLst>
              <a:ext uri="{FF2B5EF4-FFF2-40B4-BE49-F238E27FC236}">
                <a16:creationId xmlns:a16="http://schemas.microsoft.com/office/drawing/2014/main" id="{7BFDB575-BB57-C22B-C00E-C8CEABC760C0}"/>
              </a:ext>
            </a:extLst>
          </p:cNvPr>
          <p:cNvSpPr>
            <a:spLocks noGrp="1"/>
          </p:cNvSpPr>
          <p:nvPr>
            <p:ph type="sldNum" sz="quarter" idx="12"/>
          </p:nvPr>
        </p:nvSpPr>
        <p:spPr/>
        <p:txBody>
          <a:bodyPr/>
          <a:lstStyle/>
          <a:p>
            <a:fld id="{0FE3988A-0109-0B40-965D-9E0ED41EFEE4}" type="slidenum">
              <a:rPr lang="fi-FI" smtClean="0"/>
              <a:pPr/>
              <a:t>3</a:t>
            </a:fld>
            <a:endParaRPr lang="fi-FI" dirty="0"/>
          </a:p>
        </p:txBody>
      </p:sp>
      <p:sp>
        <p:nvSpPr>
          <p:cNvPr id="4" name="Otsikko 3">
            <a:extLst>
              <a:ext uri="{FF2B5EF4-FFF2-40B4-BE49-F238E27FC236}">
                <a16:creationId xmlns:a16="http://schemas.microsoft.com/office/drawing/2014/main" id="{F2E110CE-0747-3BDA-B8F6-31CDF02B7BD8}"/>
              </a:ext>
            </a:extLst>
          </p:cNvPr>
          <p:cNvSpPr>
            <a:spLocks noGrp="1"/>
          </p:cNvSpPr>
          <p:nvPr>
            <p:ph type="title"/>
          </p:nvPr>
        </p:nvSpPr>
        <p:spPr/>
        <p:txBody>
          <a:bodyPr>
            <a:normAutofit/>
          </a:bodyPr>
          <a:lstStyle/>
          <a:p>
            <a:r>
              <a:rPr lang="fi-FI" dirty="0"/>
              <a:t>Opintojen rakenteesta</a:t>
            </a:r>
          </a:p>
        </p:txBody>
      </p:sp>
      <p:sp>
        <p:nvSpPr>
          <p:cNvPr id="5" name="Sisällön paikkamerkki 4">
            <a:extLst>
              <a:ext uri="{FF2B5EF4-FFF2-40B4-BE49-F238E27FC236}">
                <a16:creationId xmlns:a16="http://schemas.microsoft.com/office/drawing/2014/main" id="{135DA8B1-9D2D-1D13-8E1E-2217F0BE65A1}"/>
              </a:ext>
            </a:extLst>
          </p:cNvPr>
          <p:cNvSpPr>
            <a:spLocks noGrp="1"/>
          </p:cNvSpPr>
          <p:nvPr>
            <p:ph idx="1"/>
          </p:nvPr>
        </p:nvSpPr>
        <p:spPr>
          <a:xfrm>
            <a:off x="457200" y="1844699"/>
            <a:ext cx="8107776" cy="4557156"/>
          </a:xfrm>
        </p:spPr>
        <p:txBody>
          <a:bodyPr>
            <a:normAutofit/>
          </a:bodyPr>
          <a:lstStyle/>
          <a:p>
            <a:r>
              <a:rPr lang="fi-FI" sz="2800" b="1" dirty="0"/>
              <a:t>Suomen kielen perusopinnot 25 op</a:t>
            </a:r>
          </a:p>
          <a:p>
            <a:pPr lvl="1"/>
            <a:r>
              <a:rPr lang="fi-FI" sz="2400" dirty="0"/>
              <a:t>SKIP2001 Kielen käyttö, merkitys ja muoto I 5 op</a:t>
            </a:r>
          </a:p>
          <a:p>
            <a:pPr lvl="1"/>
            <a:r>
              <a:rPr lang="fi-FI" sz="2400" dirty="0"/>
              <a:t>SKIP2002 Kielen käyttö, merkitys ja muoto II 5 op</a:t>
            </a:r>
          </a:p>
          <a:p>
            <a:pPr lvl="1"/>
            <a:r>
              <a:rPr lang="fi-FI" sz="2400" dirty="0"/>
              <a:t>SKIP304 Akateemiset tekstitaidot 5 op</a:t>
            </a:r>
          </a:p>
          <a:p>
            <a:pPr lvl="1"/>
            <a:r>
              <a:rPr lang="fi-FI" sz="2400" dirty="0"/>
              <a:t>SKIP3036 Tekstinhuolto ja tekstilingvistiikka 5 op</a:t>
            </a:r>
          </a:p>
          <a:p>
            <a:pPr lvl="1"/>
            <a:r>
              <a:rPr lang="fi-FI" sz="2400" dirty="0"/>
              <a:t>SKIP4003 Kielitietoisuus ja kielipolitiikka 5 op</a:t>
            </a:r>
          </a:p>
          <a:p>
            <a:r>
              <a:rPr lang="fi-FI" sz="2800" b="1" dirty="0"/>
              <a:t>Suomen kielen aineopinnot 35 op</a:t>
            </a:r>
          </a:p>
        </p:txBody>
      </p:sp>
      <p:sp>
        <p:nvSpPr>
          <p:cNvPr id="6" name="Päivämäärän paikkamerkki 5">
            <a:extLst>
              <a:ext uri="{FF2B5EF4-FFF2-40B4-BE49-F238E27FC236}">
                <a16:creationId xmlns:a16="http://schemas.microsoft.com/office/drawing/2014/main" id="{1BFDE3DB-4D50-E42F-B5A8-55232087AF21}"/>
              </a:ext>
            </a:extLst>
          </p:cNvPr>
          <p:cNvSpPr>
            <a:spLocks noGrp="1"/>
          </p:cNvSpPr>
          <p:nvPr>
            <p:ph type="dt" sz="half" idx="10"/>
          </p:nvPr>
        </p:nvSpPr>
        <p:spPr/>
        <p:txBody>
          <a:bodyPr/>
          <a:lstStyle/>
          <a:p>
            <a:fld id="{21A8D66E-D4C1-438C-8B85-C19A0838289F}" type="datetime1">
              <a:rPr lang="fi-FI" smtClean="0"/>
              <a:pPr/>
              <a:t>8.9.2022</a:t>
            </a:fld>
            <a:endParaRPr lang="fi-FI" dirty="0"/>
          </a:p>
        </p:txBody>
      </p:sp>
    </p:spTree>
    <p:extLst>
      <p:ext uri="{BB962C8B-B14F-4D97-AF65-F5344CB8AC3E}">
        <p14:creationId xmlns:p14="http://schemas.microsoft.com/office/powerpoint/2010/main" val="651578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atunnisteen paikkamerkki 1">
            <a:extLst>
              <a:ext uri="{FF2B5EF4-FFF2-40B4-BE49-F238E27FC236}">
                <a16:creationId xmlns:a16="http://schemas.microsoft.com/office/drawing/2014/main" id="{11BFD718-2277-D575-8C14-2BB717F10472}"/>
              </a:ext>
            </a:extLst>
          </p:cNvPr>
          <p:cNvSpPr>
            <a:spLocks noGrp="1"/>
          </p:cNvSpPr>
          <p:nvPr>
            <p:ph type="ftr" sz="quarter" idx="11"/>
          </p:nvPr>
        </p:nvSpPr>
        <p:spPr/>
        <p:txBody>
          <a:bodyPr/>
          <a:lstStyle/>
          <a:p>
            <a:r>
              <a:rPr lang="fi-FI" b="1">
                <a:solidFill>
                  <a:srgbClr val="FF0000"/>
                </a:solidFill>
              </a:rPr>
              <a:t>JYU. </a:t>
            </a:r>
            <a:r>
              <a:rPr lang="fi-FI" b="1"/>
              <a:t>Since 1863.</a:t>
            </a:r>
            <a:endParaRPr lang="fi-FI" b="1" dirty="0"/>
          </a:p>
        </p:txBody>
      </p:sp>
      <p:sp>
        <p:nvSpPr>
          <p:cNvPr id="3" name="Dian numeron paikkamerkki 2">
            <a:extLst>
              <a:ext uri="{FF2B5EF4-FFF2-40B4-BE49-F238E27FC236}">
                <a16:creationId xmlns:a16="http://schemas.microsoft.com/office/drawing/2014/main" id="{2A9DEE90-FC4C-956E-8F15-121A2461C9A6}"/>
              </a:ext>
            </a:extLst>
          </p:cNvPr>
          <p:cNvSpPr>
            <a:spLocks noGrp="1"/>
          </p:cNvSpPr>
          <p:nvPr>
            <p:ph type="sldNum" sz="quarter" idx="12"/>
          </p:nvPr>
        </p:nvSpPr>
        <p:spPr/>
        <p:txBody>
          <a:bodyPr/>
          <a:lstStyle/>
          <a:p>
            <a:fld id="{0FE3988A-0109-0B40-965D-9E0ED41EFEE4}" type="slidenum">
              <a:rPr lang="fi-FI" smtClean="0"/>
              <a:pPr/>
              <a:t>4</a:t>
            </a:fld>
            <a:endParaRPr lang="fi-FI" dirty="0"/>
          </a:p>
        </p:txBody>
      </p:sp>
      <p:sp>
        <p:nvSpPr>
          <p:cNvPr id="4" name="Otsikko 3">
            <a:extLst>
              <a:ext uri="{FF2B5EF4-FFF2-40B4-BE49-F238E27FC236}">
                <a16:creationId xmlns:a16="http://schemas.microsoft.com/office/drawing/2014/main" id="{5A97313F-11E2-51CA-A3F2-8C7CC57C8AE4}"/>
              </a:ext>
            </a:extLst>
          </p:cNvPr>
          <p:cNvSpPr>
            <a:spLocks noGrp="1"/>
          </p:cNvSpPr>
          <p:nvPr>
            <p:ph type="title"/>
          </p:nvPr>
        </p:nvSpPr>
        <p:spPr/>
        <p:txBody>
          <a:bodyPr/>
          <a:lstStyle/>
          <a:p>
            <a:r>
              <a:rPr lang="fi-FI" dirty="0"/>
              <a:t>Opintojen aluksi ja avuksi</a:t>
            </a:r>
          </a:p>
        </p:txBody>
      </p:sp>
      <p:sp>
        <p:nvSpPr>
          <p:cNvPr id="5" name="Sisällön paikkamerkki 4">
            <a:extLst>
              <a:ext uri="{FF2B5EF4-FFF2-40B4-BE49-F238E27FC236}">
                <a16:creationId xmlns:a16="http://schemas.microsoft.com/office/drawing/2014/main" id="{0978018A-C455-B20D-6B3A-475AACC0CBC0}"/>
              </a:ext>
            </a:extLst>
          </p:cNvPr>
          <p:cNvSpPr>
            <a:spLocks noGrp="1"/>
          </p:cNvSpPr>
          <p:nvPr>
            <p:ph idx="1"/>
          </p:nvPr>
        </p:nvSpPr>
        <p:spPr/>
        <p:txBody>
          <a:bodyPr>
            <a:normAutofit/>
          </a:bodyPr>
          <a:lstStyle/>
          <a:p>
            <a:r>
              <a:rPr lang="fi-FI" sz="2800" dirty="0"/>
              <a:t>avoin.jyu.fi </a:t>
            </a:r>
            <a:r>
              <a:rPr lang="fi-FI" sz="2800" dirty="0">
                <a:sym typeface="Wingdings" panose="05000000000000000000" pitchFamily="2" charset="2"/>
              </a:rPr>
              <a:t> opinto-opas  suomen kieli</a:t>
            </a:r>
          </a:p>
          <a:p>
            <a:pPr lvl="1"/>
            <a:r>
              <a:rPr lang="fi-FI" sz="2400" dirty="0">
                <a:sym typeface="Wingdings" panose="05000000000000000000" pitchFamily="2" charset="2"/>
              </a:rPr>
              <a:t>oppiaineen yleisesittely</a:t>
            </a:r>
          </a:p>
          <a:p>
            <a:pPr lvl="1"/>
            <a:r>
              <a:rPr lang="fi-FI" sz="2400" dirty="0">
                <a:sym typeface="Wingdings" panose="05000000000000000000" pitchFamily="2" charset="2"/>
              </a:rPr>
              <a:t>ohjeet opintoja aloittaville</a:t>
            </a:r>
          </a:p>
          <a:p>
            <a:pPr lvl="1"/>
            <a:r>
              <a:rPr lang="fi-FI" sz="2400" dirty="0">
                <a:sym typeface="Wingdings" panose="05000000000000000000" pitchFamily="2" charset="2"/>
              </a:rPr>
              <a:t>lukuvuoden 2022–2023 opetusohjelma (pdf)</a:t>
            </a:r>
          </a:p>
          <a:p>
            <a:pPr lvl="1"/>
            <a:r>
              <a:rPr lang="fi-FI" sz="2400" dirty="0">
                <a:sym typeface="Wingdings" panose="05000000000000000000" pitchFamily="2" charset="2"/>
              </a:rPr>
              <a:t>opintojaksoille ilmoittautuminen</a:t>
            </a:r>
          </a:p>
          <a:p>
            <a:pPr lvl="1"/>
            <a:r>
              <a:rPr lang="fi-FI" sz="2400" dirty="0">
                <a:sym typeface="Wingdings" panose="05000000000000000000" pitchFamily="2" charset="2"/>
              </a:rPr>
              <a:t>yhteystiedot</a:t>
            </a:r>
          </a:p>
          <a:p>
            <a:r>
              <a:rPr lang="fi-FI" sz="2800" dirty="0">
                <a:sym typeface="Wingdings" panose="05000000000000000000" pitchFamily="2" charset="2"/>
              </a:rPr>
              <a:t>avoin.jyu.fi  opiskelu  tavoitteena tutkinto – avoimen väylä (huomaa erityisesti väylähakua koskevat tallenteet)</a:t>
            </a:r>
          </a:p>
          <a:p>
            <a:endParaRPr lang="fi-FI" dirty="0"/>
          </a:p>
        </p:txBody>
      </p:sp>
      <p:sp>
        <p:nvSpPr>
          <p:cNvPr id="6" name="Päivämäärän paikkamerkki 5">
            <a:extLst>
              <a:ext uri="{FF2B5EF4-FFF2-40B4-BE49-F238E27FC236}">
                <a16:creationId xmlns:a16="http://schemas.microsoft.com/office/drawing/2014/main" id="{299DC463-556A-9A2B-791B-746C31E9E757}"/>
              </a:ext>
            </a:extLst>
          </p:cNvPr>
          <p:cNvSpPr>
            <a:spLocks noGrp="1"/>
          </p:cNvSpPr>
          <p:nvPr>
            <p:ph type="dt" sz="half" idx="10"/>
          </p:nvPr>
        </p:nvSpPr>
        <p:spPr/>
        <p:txBody>
          <a:bodyPr/>
          <a:lstStyle/>
          <a:p>
            <a:fld id="{21A8D66E-D4C1-438C-8B85-C19A0838289F}" type="datetime1">
              <a:rPr lang="fi-FI" smtClean="0"/>
              <a:pPr/>
              <a:t>8.9.2022</a:t>
            </a:fld>
            <a:endParaRPr lang="fi-FI" dirty="0"/>
          </a:p>
        </p:txBody>
      </p:sp>
    </p:spTree>
    <p:extLst>
      <p:ext uri="{BB962C8B-B14F-4D97-AF65-F5344CB8AC3E}">
        <p14:creationId xmlns:p14="http://schemas.microsoft.com/office/powerpoint/2010/main" val="4199565742"/>
      </p:ext>
    </p:extLst>
  </p:cSld>
  <p:clrMapOvr>
    <a:masterClrMapping/>
  </p:clrMapOvr>
</p:sld>
</file>

<file path=ppt/theme/theme1.xml><?xml version="1.0" encoding="utf-8"?>
<a:theme xmlns:a="http://schemas.openxmlformats.org/drawingml/2006/main" name="JYU Otsikkodiat">
  <a:themeElements>
    <a:clrScheme name="JYU">
      <a:dk1>
        <a:sysClr val="windowText" lastClr="000000"/>
      </a:dk1>
      <a:lt1>
        <a:sysClr val="window" lastClr="FFFFFF"/>
      </a:lt1>
      <a:dk2>
        <a:srgbClr val="002957"/>
      </a:dk2>
      <a:lt2>
        <a:srgbClr val="C7C9C8"/>
      </a:lt2>
      <a:accent1>
        <a:srgbClr val="F1563F"/>
      </a:accent1>
      <a:accent2>
        <a:srgbClr val="002957"/>
      </a:accent2>
      <a:accent3>
        <a:srgbClr val="C29A5B"/>
      </a:accent3>
      <a:accent4>
        <a:srgbClr val="C7C9C8"/>
      </a:accent4>
      <a:accent5>
        <a:srgbClr val="EEEFEE"/>
      </a:accent5>
      <a:accent6>
        <a:srgbClr val="1A3C68"/>
      </a:accent6>
      <a:hlink>
        <a:srgbClr val="F1563F"/>
      </a:hlink>
      <a:folHlink>
        <a:srgbClr val="CD1619"/>
      </a:folHlink>
    </a:clrScheme>
    <a:fontScheme name="Elementit">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YU_ppt-eikuvia_kevyt_Helvetica.potx" id="{9280246C-8154-4742-BA74-FA58D652E538}" vid="{AF9E5D57-5B5E-401D-B2CE-10D92039A025}"/>
    </a:ext>
  </a:extLst>
</a:theme>
</file>

<file path=ppt/theme/theme2.xml><?xml version="1.0" encoding="utf-8"?>
<a:theme xmlns:a="http://schemas.openxmlformats.org/drawingml/2006/main" name="JYU sisältö pohjat">
  <a:themeElements>
    <a:clrScheme name="JYU">
      <a:dk1>
        <a:sysClr val="windowText" lastClr="000000"/>
      </a:dk1>
      <a:lt1>
        <a:sysClr val="window" lastClr="FFFFFF"/>
      </a:lt1>
      <a:dk2>
        <a:srgbClr val="002957"/>
      </a:dk2>
      <a:lt2>
        <a:srgbClr val="C7C9C8"/>
      </a:lt2>
      <a:accent1>
        <a:srgbClr val="F1563F"/>
      </a:accent1>
      <a:accent2>
        <a:srgbClr val="002957"/>
      </a:accent2>
      <a:accent3>
        <a:srgbClr val="C29A5B"/>
      </a:accent3>
      <a:accent4>
        <a:srgbClr val="C7C9C8"/>
      </a:accent4>
      <a:accent5>
        <a:srgbClr val="EEEFEE"/>
      </a:accent5>
      <a:accent6>
        <a:srgbClr val="1A3C68"/>
      </a:accent6>
      <a:hlink>
        <a:srgbClr val="F1563F"/>
      </a:hlink>
      <a:folHlink>
        <a:srgbClr val="CD1619"/>
      </a:folHlink>
    </a:clrScheme>
    <a:fontScheme name="Elementit">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YU_ppt-eikuvia_kevyt_Helvetica.potx" id="{9280246C-8154-4742-BA74-FA58D652E538}" vid="{2DE237A3-F387-42F7-8438-1775296BE603}"/>
    </a:ext>
  </a:extLst>
</a:theme>
</file>

<file path=ppt/theme/theme3.xml><?xml version="1.0" encoding="utf-8"?>
<a:theme xmlns:a="http://schemas.openxmlformats.org/drawingml/2006/main" name="2_Mukautettu suunnittelumalli">
  <a:themeElements>
    <a:clrScheme name="JYU">
      <a:dk1>
        <a:sysClr val="windowText" lastClr="000000"/>
      </a:dk1>
      <a:lt1>
        <a:sysClr val="window" lastClr="FFFFFF"/>
      </a:lt1>
      <a:dk2>
        <a:srgbClr val="002957"/>
      </a:dk2>
      <a:lt2>
        <a:srgbClr val="C7C9C8"/>
      </a:lt2>
      <a:accent1>
        <a:srgbClr val="F1563F"/>
      </a:accent1>
      <a:accent2>
        <a:srgbClr val="002957"/>
      </a:accent2>
      <a:accent3>
        <a:srgbClr val="C29A5B"/>
      </a:accent3>
      <a:accent4>
        <a:srgbClr val="C7C9C8"/>
      </a:accent4>
      <a:accent5>
        <a:srgbClr val="EEEFEE"/>
      </a:accent5>
      <a:accent6>
        <a:srgbClr val="1A3C68"/>
      </a:accent6>
      <a:hlink>
        <a:srgbClr val="F1563F"/>
      </a:hlink>
      <a:folHlink>
        <a:srgbClr val="CD1619"/>
      </a:folHlink>
    </a:clrScheme>
    <a:fontScheme name="Elementit">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JYU_ppt-eikuvia_kevyt_Helvetica.potx" id="{9280246C-8154-4742-BA74-FA58D652E538}" vid="{7C106CE1-9F54-4332-819A-B1E99B1D9E08}"/>
    </a:ext>
  </a:ext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2018 JYU ei kuvia kevyt Helvetica</Template>
  <TotalTime>2160</TotalTime>
  <Words>217</Words>
  <Application>Microsoft Office PowerPoint</Application>
  <PresentationFormat>Näytössä katseltava diaesitys (4:3)</PresentationFormat>
  <Paragraphs>38</Paragraphs>
  <Slides>4</Slides>
  <Notes>2</Notes>
  <HiddenSlides>0</HiddenSlides>
  <MMClips>0</MMClips>
  <ScaleCrop>false</ScaleCrop>
  <HeadingPairs>
    <vt:vector size="6" baseType="variant">
      <vt:variant>
        <vt:lpstr>Käytetyt fontit</vt:lpstr>
      </vt:variant>
      <vt:variant>
        <vt:i4>3</vt:i4>
      </vt:variant>
      <vt:variant>
        <vt:lpstr>Teema</vt:lpstr>
      </vt:variant>
      <vt:variant>
        <vt:i4>3</vt:i4>
      </vt:variant>
      <vt:variant>
        <vt:lpstr>Dian otsikot</vt:lpstr>
      </vt:variant>
      <vt:variant>
        <vt:i4>4</vt:i4>
      </vt:variant>
    </vt:vector>
  </HeadingPairs>
  <TitlesOfParts>
    <vt:vector size="10" baseType="lpstr">
      <vt:lpstr>Arial</vt:lpstr>
      <vt:lpstr>Calibri</vt:lpstr>
      <vt:lpstr>Helvetica</vt:lpstr>
      <vt:lpstr>JYU Otsikkodiat</vt:lpstr>
      <vt:lpstr>JYU sisältö pohjat</vt:lpstr>
      <vt:lpstr>2_Mukautettu suunnittelumalli</vt:lpstr>
      <vt:lpstr>Suomen kielen infotilaisuus</vt:lpstr>
      <vt:lpstr>Suomen kielen oppiaineesta</vt:lpstr>
      <vt:lpstr>Opintojen rakenteesta</vt:lpstr>
      <vt:lpstr>Opintojen aluksi ja avuksi</vt:lpstr>
    </vt:vector>
  </TitlesOfParts>
  <Company>University Of Jyväskylä</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SKIP203 Äänteistä puheeksi</dc:title>
  <dc:creator>Salo, Mailis</dc:creator>
  <cp:lastModifiedBy>Salo, Mailis</cp:lastModifiedBy>
  <cp:revision>142</cp:revision>
  <cp:lastPrinted>2022-01-28T14:29:07Z</cp:lastPrinted>
  <dcterms:created xsi:type="dcterms:W3CDTF">2019-03-25T09:50:01Z</dcterms:created>
  <dcterms:modified xsi:type="dcterms:W3CDTF">2022-09-08T14:08:54Z</dcterms:modified>
</cp:coreProperties>
</file>